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37" r:id="rId3"/>
    <p:sldId id="299" r:id="rId4"/>
    <p:sldId id="306" r:id="rId5"/>
    <p:sldId id="307" r:id="rId6"/>
    <p:sldId id="308" r:id="rId7"/>
    <p:sldId id="324" r:id="rId8"/>
    <p:sldId id="325" r:id="rId9"/>
    <p:sldId id="326" r:id="rId10"/>
    <p:sldId id="309" r:id="rId11"/>
    <p:sldId id="310" r:id="rId12"/>
    <p:sldId id="300" r:id="rId13"/>
    <p:sldId id="330" r:id="rId14"/>
    <p:sldId id="320" r:id="rId15"/>
    <p:sldId id="331" r:id="rId16"/>
    <p:sldId id="332" r:id="rId17"/>
    <p:sldId id="333" r:id="rId18"/>
    <p:sldId id="334" r:id="rId19"/>
    <p:sldId id="335" r:id="rId20"/>
    <p:sldId id="336" r:id="rId21"/>
    <p:sldId id="258" r:id="rId2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792" autoAdjust="0"/>
  </p:normalViewPr>
  <p:slideViewPr>
    <p:cSldViewPr snapToGrid="0">
      <p:cViewPr varScale="1">
        <p:scale>
          <a:sx n="60" d="100"/>
          <a:sy n="60" d="100"/>
        </p:scale>
        <p:origin x="14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32841-BECF-46AE-B88C-8B0F0E87541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lv-LV"/>
        </a:p>
      </dgm:t>
    </dgm:pt>
    <dgm:pt modelId="{50873628-833E-40E3-B75E-67CDE844D40F}">
      <dgm:prSet phldrT="[Text]"/>
      <dgm:spPr/>
      <dgm:t>
        <a:bodyPr/>
        <a:lstStyle/>
        <a:p>
          <a:r>
            <a:rPr lang="lv-LV" dirty="0"/>
            <a:t>1.1</a:t>
          </a:r>
          <a:r>
            <a:rPr lang="lv-LV"/>
            <a:t>., 1.4.</a:t>
          </a:r>
          <a:endParaRPr lang="lv-LV" dirty="0"/>
        </a:p>
      </dgm:t>
    </dgm:pt>
    <dgm:pt modelId="{DC06406C-B55C-4656-9FA5-A5BF0F724973}" type="parTrans" cxnId="{772487DA-2229-4FD7-A8E2-C15F8C83868B}">
      <dgm:prSet/>
      <dgm:spPr/>
      <dgm:t>
        <a:bodyPr/>
        <a:lstStyle/>
        <a:p>
          <a:endParaRPr lang="lv-LV"/>
        </a:p>
      </dgm:t>
    </dgm:pt>
    <dgm:pt modelId="{8DE3AEFC-AB0D-4D8D-A37F-48FBFEE79CA4}" type="sibTrans" cxnId="{772487DA-2229-4FD7-A8E2-C15F8C83868B}">
      <dgm:prSet/>
      <dgm:spPr/>
      <dgm:t>
        <a:bodyPr/>
        <a:lstStyle/>
        <a:p>
          <a:endParaRPr lang="lv-LV"/>
        </a:p>
      </dgm:t>
    </dgm:pt>
    <dgm:pt modelId="{D939B7B3-F9D6-4875-AE4F-BACAFB2682F4}">
      <dgm:prSet phldrT="[Text]" custT="1"/>
      <dgm:spPr/>
      <dgm:t>
        <a:bodyPr/>
        <a:lstStyle/>
        <a:p>
          <a:r>
            <a:rPr lang="lv-LV" sz="2200" dirty="0"/>
            <a:t>Iesniedzēja atbilstība</a:t>
          </a:r>
        </a:p>
      </dgm:t>
    </dgm:pt>
    <dgm:pt modelId="{0E45B691-0CBA-4823-A9FE-4F32A2760993}" type="parTrans" cxnId="{0D84CDAF-5E3C-40FE-8A74-17AED0325509}">
      <dgm:prSet/>
      <dgm:spPr/>
      <dgm:t>
        <a:bodyPr/>
        <a:lstStyle/>
        <a:p>
          <a:endParaRPr lang="lv-LV"/>
        </a:p>
      </dgm:t>
    </dgm:pt>
    <dgm:pt modelId="{C219778E-FF54-4C19-B471-66EE6CCEAB60}" type="sibTrans" cxnId="{0D84CDAF-5E3C-40FE-8A74-17AED0325509}">
      <dgm:prSet/>
      <dgm:spPr/>
      <dgm:t>
        <a:bodyPr/>
        <a:lstStyle/>
        <a:p>
          <a:endParaRPr lang="lv-LV"/>
        </a:p>
      </dgm:t>
    </dgm:pt>
    <dgm:pt modelId="{9ED42F28-634E-4938-B64A-E89BF001E1DD}">
      <dgm:prSet phldrT="[Text]"/>
      <dgm:spPr/>
      <dgm:t>
        <a:bodyPr/>
        <a:lstStyle/>
        <a:p>
          <a:r>
            <a:rPr lang="lv-LV" dirty="0"/>
            <a:t>2.1.</a:t>
          </a:r>
        </a:p>
      </dgm:t>
    </dgm:pt>
    <dgm:pt modelId="{62B046D8-C63C-4C27-AF8A-F7709D70E460}" type="parTrans" cxnId="{D74A6DC3-21C8-40BA-9813-E4B4E1F495B1}">
      <dgm:prSet/>
      <dgm:spPr/>
      <dgm:t>
        <a:bodyPr/>
        <a:lstStyle/>
        <a:p>
          <a:endParaRPr lang="lv-LV"/>
        </a:p>
      </dgm:t>
    </dgm:pt>
    <dgm:pt modelId="{E044BC75-5495-4DCA-B78E-FC843BA82B08}" type="sibTrans" cxnId="{D74A6DC3-21C8-40BA-9813-E4B4E1F495B1}">
      <dgm:prSet/>
      <dgm:spPr/>
      <dgm:t>
        <a:bodyPr/>
        <a:lstStyle/>
        <a:p>
          <a:endParaRPr lang="lv-LV"/>
        </a:p>
      </dgm:t>
    </dgm:pt>
    <dgm:pt modelId="{2821008C-597C-4AB6-B406-9F2BC8635E2C}">
      <dgm:prSet phldrT="[Text]" custT="1"/>
      <dgm:spPr/>
      <dgm:t>
        <a:bodyPr/>
        <a:lstStyle/>
        <a:p>
          <a:r>
            <a:rPr lang="lv-LV" sz="2200" dirty="0"/>
            <a:t>Atbilstība MK noteikumu</a:t>
          </a:r>
          <a:r>
            <a:rPr lang="lv-LV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12.</a:t>
          </a:r>
          <a:r>
            <a:rPr lang="lv-LV" sz="2200" baseline="30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5</a:t>
          </a:r>
          <a:r>
            <a:rPr lang="lv-LV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1.  un 12.</a:t>
          </a:r>
          <a:r>
            <a:rPr lang="lv-LV" sz="2200" baseline="30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5</a:t>
          </a:r>
          <a:r>
            <a:rPr lang="lv-LV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2.apakšpunktā </a:t>
          </a:r>
          <a:r>
            <a:rPr lang="lv-LV" sz="2200" dirty="0"/>
            <a:t> tematiskajām jomām </a:t>
          </a:r>
        </a:p>
      </dgm:t>
    </dgm:pt>
    <dgm:pt modelId="{95881334-EE19-4FAC-A7A1-7DADA8AF5B45}" type="parTrans" cxnId="{401D3ADC-A602-4E90-A7B4-6FD0FEDBDC74}">
      <dgm:prSet/>
      <dgm:spPr/>
      <dgm:t>
        <a:bodyPr/>
        <a:lstStyle/>
        <a:p>
          <a:endParaRPr lang="lv-LV"/>
        </a:p>
      </dgm:t>
    </dgm:pt>
    <dgm:pt modelId="{60D6A9E1-1CD4-443F-96BD-33D21E95BB04}" type="sibTrans" cxnId="{401D3ADC-A602-4E90-A7B4-6FD0FEDBDC74}">
      <dgm:prSet/>
      <dgm:spPr/>
      <dgm:t>
        <a:bodyPr/>
        <a:lstStyle/>
        <a:p>
          <a:endParaRPr lang="lv-LV"/>
        </a:p>
      </dgm:t>
    </dgm:pt>
    <dgm:pt modelId="{00186144-6D62-47B3-BA1F-9C5E9E0BF8C6}">
      <dgm:prSet phldrT="[Text]"/>
      <dgm:spPr/>
      <dgm:t>
        <a:bodyPr/>
        <a:lstStyle/>
        <a:p>
          <a:r>
            <a:rPr lang="lv-LV" dirty="0"/>
            <a:t>3.1., 3.2., 3.3.</a:t>
          </a:r>
        </a:p>
      </dgm:t>
    </dgm:pt>
    <dgm:pt modelId="{035C3604-58AA-49F7-A9A2-D058EA2BC548}" type="parTrans" cxnId="{42B09F4F-C32F-444F-B712-0A7F7319CBFD}">
      <dgm:prSet/>
      <dgm:spPr/>
      <dgm:t>
        <a:bodyPr/>
        <a:lstStyle/>
        <a:p>
          <a:endParaRPr lang="lv-LV"/>
        </a:p>
      </dgm:t>
    </dgm:pt>
    <dgm:pt modelId="{2D36FF0C-FBC7-4362-A10B-CB4848204166}" type="sibTrans" cxnId="{42B09F4F-C32F-444F-B712-0A7F7319CBFD}">
      <dgm:prSet/>
      <dgm:spPr/>
      <dgm:t>
        <a:bodyPr/>
        <a:lstStyle/>
        <a:p>
          <a:endParaRPr lang="lv-LV"/>
        </a:p>
      </dgm:t>
    </dgm:pt>
    <dgm:pt modelId="{D04C8CC2-D7CB-4480-9826-19C6668A4F5B}">
      <dgm:prSet phldrT="[Text]" custT="1"/>
      <dgm:spPr/>
      <dgm:t>
        <a:bodyPr/>
        <a:lstStyle/>
        <a:p>
          <a:r>
            <a:rPr lang="lv-LV" sz="2200" dirty="0"/>
            <a:t>EK eksperti – kvalitāte</a:t>
          </a:r>
        </a:p>
      </dgm:t>
    </dgm:pt>
    <dgm:pt modelId="{BD3E8A45-D910-44D6-954D-B45540CDE808}" type="parTrans" cxnId="{E701E00E-2096-4974-B202-D67D70926EE9}">
      <dgm:prSet/>
      <dgm:spPr/>
      <dgm:t>
        <a:bodyPr/>
        <a:lstStyle/>
        <a:p>
          <a:endParaRPr lang="lv-LV"/>
        </a:p>
      </dgm:t>
    </dgm:pt>
    <dgm:pt modelId="{187EEA62-08D6-4C28-81D9-DC03B9F7895F}" type="sibTrans" cxnId="{E701E00E-2096-4974-B202-D67D70926EE9}">
      <dgm:prSet/>
      <dgm:spPr/>
      <dgm:t>
        <a:bodyPr/>
        <a:lstStyle/>
        <a:p>
          <a:endParaRPr lang="lv-LV"/>
        </a:p>
      </dgm:t>
    </dgm:pt>
    <dgm:pt modelId="{F70C0734-30D8-4A25-A074-BC70D6E49D1F}">
      <dgm:prSet phldrT="[Text]" custT="1"/>
      <dgm:spPr/>
      <dgm:t>
        <a:bodyPr/>
        <a:lstStyle/>
        <a:p>
          <a:r>
            <a:rPr lang="lv-LV" sz="2200" dirty="0"/>
            <a:t>Veidlapa KP VIS</a:t>
          </a:r>
        </a:p>
      </dgm:t>
    </dgm:pt>
    <dgm:pt modelId="{97494EFC-9274-415F-9E68-17C0E255ABB5}" type="parTrans" cxnId="{77B07304-5E2E-4E78-9941-4759A9BB01D1}">
      <dgm:prSet/>
      <dgm:spPr/>
      <dgm:t>
        <a:bodyPr/>
        <a:lstStyle/>
        <a:p>
          <a:endParaRPr lang="lv-LV"/>
        </a:p>
      </dgm:t>
    </dgm:pt>
    <dgm:pt modelId="{ECFAD219-56D8-48BA-9E6F-64CFD1C093CC}" type="sibTrans" cxnId="{77B07304-5E2E-4E78-9941-4759A9BB01D1}">
      <dgm:prSet/>
      <dgm:spPr/>
      <dgm:t>
        <a:bodyPr/>
        <a:lstStyle/>
        <a:p>
          <a:endParaRPr lang="lv-LV"/>
        </a:p>
      </dgm:t>
    </dgm:pt>
    <dgm:pt modelId="{C24D1EA0-5AE9-4C56-B51C-00107F213FFB}">
      <dgm:prSet phldrT="[Text]"/>
      <dgm:spPr/>
      <dgm:t>
        <a:bodyPr/>
        <a:lstStyle/>
        <a:p>
          <a:r>
            <a:rPr lang="lv-LV" dirty="0"/>
            <a:t>3.4.</a:t>
          </a:r>
        </a:p>
      </dgm:t>
    </dgm:pt>
    <dgm:pt modelId="{35191397-377D-4862-8719-2A4B5219813E}" type="parTrans" cxnId="{6E34B018-44E9-480F-B56E-8A31A4F81CD6}">
      <dgm:prSet/>
      <dgm:spPr/>
      <dgm:t>
        <a:bodyPr/>
        <a:lstStyle/>
        <a:p>
          <a:endParaRPr lang="lv-LV"/>
        </a:p>
      </dgm:t>
    </dgm:pt>
    <dgm:pt modelId="{9C2FAD7A-21C8-478A-BF07-17C0CEA5B7E9}" type="sibTrans" cxnId="{6E34B018-44E9-480F-B56E-8A31A4F81CD6}">
      <dgm:prSet/>
      <dgm:spPr/>
      <dgm:t>
        <a:bodyPr/>
        <a:lstStyle/>
        <a:p>
          <a:endParaRPr lang="lv-LV"/>
        </a:p>
      </dgm:t>
    </dgm:pt>
    <dgm:pt modelId="{DE0A8289-D826-48F5-9510-99BF4E1D1EAB}" type="pres">
      <dgm:prSet presAssocID="{96432841-BECF-46AE-B88C-8B0F0E87541E}" presName="rootnode" presStyleCnt="0">
        <dgm:presLayoutVars>
          <dgm:chMax/>
          <dgm:chPref/>
          <dgm:dir/>
          <dgm:animLvl val="lvl"/>
        </dgm:presLayoutVars>
      </dgm:prSet>
      <dgm:spPr/>
    </dgm:pt>
    <dgm:pt modelId="{EDBF3D48-8BE7-474A-A3A6-9B4D1EC2C2F2}" type="pres">
      <dgm:prSet presAssocID="{50873628-833E-40E3-B75E-67CDE844D40F}" presName="composite" presStyleCnt="0"/>
      <dgm:spPr/>
    </dgm:pt>
    <dgm:pt modelId="{73CC8C6F-B648-4E6D-B4E7-04B8E4E74100}" type="pres">
      <dgm:prSet presAssocID="{50873628-833E-40E3-B75E-67CDE844D40F}" presName="bentUpArrow1" presStyleLbl="alignImgPlace1" presStyleIdx="0" presStyleCnt="3" custLinFactNeighborX="-15424" custLinFactNeighborY="209"/>
      <dgm:spPr/>
    </dgm:pt>
    <dgm:pt modelId="{155D7B44-8C18-474B-80F6-E35D04D1F9E2}" type="pres">
      <dgm:prSet presAssocID="{50873628-833E-40E3-B75E-67CDE844D40F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5BE8E097-EE8A-444A-97F4-69A88BC17443}" type="pres">
      <dgm:prSet presAssocID="{50873628-833E-40E3-B75E-67CDE844D40F}" presName="ChildText" presStyleLbl="revTx" presStyleIdx="0" presStyleCnt="3" custScaleX="378777" custLinFactX="60755" custLinFactNeighborX="100000" custLinFactNeighborY="2817">
        <dgm:presLayoutVars>
          <dgm:chMax val="0"/>
          <dgm:chPref val="0"/>
          <dgm:bulletEnabled val="1"/>
        </dgm:presLayoutVars>
      </dgm:prSet>
      <dgm:spPr/>
    </dgm:pt>
    <dgm:pt modelId="{19CD1E4F-B620-4EA3-9E78-C5BBC6C5BF1B}" type="pres">
      <dgm:prSet presAssocID="{8DE3AEFC-AB0D-4D8D-A37F-48FBFEE79CA4}" presName="sibTrans" presStyleCnt="0"/>
      <dgm:spPr/>
    </dgm:pt>
    <dgm:pt modelId="{873C2FB3-A6BA-4023-BE36-B362FDED188A}" type="pres">
      <dgm:prSet presAssocID="{9ED42F28-634E-4938-B64A-E89BF001E1DD}" presName="composite" presStyleCnt="0"/>
      <dgm:spPr/>
    </dgm:pt>
    <dgm:pt modelId="{DC4685DC-382C-4676-904E-8170D79BD55D}" type="pres">
      <dgm:prSet presAssocID="{9ED42F28-634E-4938-B64A-E89BF001E1DD}" presName="bentUpArrow1" presStyleLbl="alignImgPlace1" presStyleIdx="1" presStyleCnt="3" custLinFactX="-25260" custLinFactNeighborX="-100000" custLinFactNeighborY="13330"/>
      <dgm:spPr/>
    </dgm:pt>
    <dgm:pt modelId="{CB636422-0EE7-4A36-9CAC-E59561894B54}" type="pres">
      <dgm:prSet presAssocID="{9ED42F28-634E-4938-B64A-E89BF001E1DD}" presName="ParentText" presStyleLbl="node1" presStyleIdx="1" presStyleCnt="4" custLinFactNeighborX="-62958" custLinFactNeighborY="3011">
        <dgm:presLayoutVars>
          <dgm:chMax val="1"/>
          <dgm:chPref val="1"/>
          <dgm:bulletEnabled val="1"/>
        </dgm:presLayoutVars>
      </dgm:prSet>
      <dgm:spPr/>
    </dgm:pt>
    <dgm:pt modelId="{EAF510F2-F461-493E-BFB4-741410B35D01}" type="pres">
      <dgm:prSet presAssocID="{9ED42F28-634E-4938-B64A-E89BF001E1DD}" presName="ChildText" presStyleLbl="revTx" presStyleIdx="1" presStyleCnt="3" custScaleX="317490" custScaleY="162408" custLinFactNeighborX="28848" custLinFactNeighborY="8255">
        <dgm:presLayoutVars>
          <dgm:chMax val="0"/>
          <dgm:chPref val="0"/>
          <dgm:bulletEnabled val="1"/>
        </dgm:presLayoutVars>
      </dgm:prSet>
      <dgm:spPr/>
    </dgm:pt>
    <dgm:pt modelId="{0D69CAF7-F130-431A-AC32-B89F3A47D4E2}" type="pres">
      <dgm:prSet presAssocID="{E044BC75-5495-4DCA-B78E-FC843BA82B08}" presName="sibTrans" presStyleCnt="0"/>
      <dgm:spPr/>
    </dgm:pt>
    <dgm:pt modelId="{54BCA196-CCA9-461E-B2C0-56106E0089D3}" type="pres">
      <dgm:prSet presAssocID="{00186144-6D62-47B3-BA1F-9C5E9E0BF8C6}" presName="composite" presStyleCnt="0"/>
      <dgm:spPr/>
    </dgm:pt>
    <dgm:pt modelId="{5BEEC595-423E-4D7C-B1FF-BA9C89C89FBB}" type="pres">
      <dgm:prSet presAssocID="{00186144-6D62-47B3-BA1F-9C5E9E0BF8C6}" presName="bentUpArrow1" presStyleLbl="alignImgPlace1" presStyleIdx="2" presStyleCnt="3" custLinFactX="-100000" custLinFactNeighborX="-131881" custLinFactNeighborY="14423"/>
      <dgm:spPr/>
    </dgm:pt>
    <dgm:pt modelId="{E464A370-3E3E-4FDB-A8F4-980CFFB4A30C}" type="pres">
      <dgm:prSet presAssocID="{00186144-6D62-47B3-BA1F-9C5E9E0BF8C6}" presName="ParentText" presStyleLbl="node1" presStyleIdx="2" presStyleCnt="4" custLinFactX="-39109" custLinFactNeighborX="-100000" custLinFactNeighborY="12191">
        <dgm:presLayoutVars>
          <dgm:chMax val="1"/>
          <dgm:chPref val="1"/>
          <dgm:bulletEnabled val="1"/>
        </dgm:presLayoutVars>
      </dgm:prSet>
      <dgm:spPr/>
    </dgm:pt>
    <dgm:pt modelId="{1DE3454A-CDA5-40DF-B598-E5A5AE684F63}" type="pres">
      <dgm:prSet presAssocID="{00186144-6D62-47B3-BA1F-9C5E9E0BF8C6}" presName="ChildText" presStyleLbl="revTx" presStyleIdx="2" presStyleCnt="3" custScaleX="388756" custLinFactNeighborX="-15853" custLinFactNeighborY="9592">
        <dgm:presLayoutVars>
          <dgm:chMax val="0"/>
          <dgm:chPref val="0"/>
          <dgm:bulletEnabled val="1"/>
        </dgm:presLayoutVars>
      </dgm:prSet>
      <dgm:spPr/>
    </dgm:pt>
    <dgm:pt modelId="{FCA0CC40-57C1-4339-93A1-D68CDB529DD9}" type="pres">
      <dgm:prSet presAssocID="{2D36FF0C-FBC7-4362-A10B-CB4848204166}" presName="sibTrans" presStyleCnt="0"/>
      <dgm:spPr/>
    </dgm:pt>
    <dgm:pt modelId="{524B2753-FD27-4419-8F9A-1CEC0CCEC219}" type="pres">
      <dgm:prSet presAssocID="{C24D1EA0-5AE9-4C56-B51C-00107F213FFB}" presName="composite" presStyleCnt="0"/>
      <dgm:spPr/>
    </dgm:pt>
    <dgm:pt modelId="{4802001C-BEA5-45FB-91F0-12A2CA970EEC}" type="pres">
      <dgm:prSet presAssocID="{C24D1EA0-5AE9-4C56-B51C-00107F213FFB}" presName="ParentText" presStyleLbl="node1" presStyleIdx="3" presStyleCnt="4" custLinFactX="-100000" custLinFactNeighborX="-103906" custLinFactNeighborY="2559">
        <dgm:presLayoutVars>
          <dgm:chMax val="1"/>
          <dgm:chPref val="1"/>
          <dgm:bulletEnabled val="1"/>
        </dgm:presLayoutVars>
      </dgm:prSet>
      <dgm:spPr/>
    </dgm:pt>
  </dgm:ptLst>
  <dgm:cxnLst>
    <dgm:cxn modelId="{77B07304-5E2E-4E78-9941-4759A9BB01D1}" srcId="{50873628-833E-40E3-B75E-67CDE844D40F}" destId="{F70C0734-30D8-4A25-A074-BC70D6E49D1F}" srcOrd="1" destOrd="0" parTransId="{97494EFC-9274-415F-9E68-17C0E255ABB5}" sibTransId="{ECFAD219-56D8-48BA-9E6F-64CFD1C093CC}"/>
    <dgm:cxn modelId="{E701E00E-2096-4974-B202-D67D70926EE9}" srcId="{00186144-6D62-47B3-BA1F-9C5E9E0BF8C6}" destId="{D04C8CC2-D7CB-4480-9826-19C6668A4F5B}" srcOrd="0" destOrd="0" parTransId="{BD3E8A45-D910-44D6-954D-B45540CDE808}" sibTransId="{187EEA62-08D6-4C28-81D9-DC03B9F7895F}"/>
    <dgm:cxn modelId="{6E34B018-44E9-480F-B56E-8A31A4F81CD6}" srcId="{96432841-BECF-46AE-B88C-8B0F0E87541E}" destId="{C24D1EA0-5AE9-4C56-B51C-00107F213FFB}" srcOrd="3" destOrd="0" parTransId="{35191397-377D-4862-8719-2A4B5219813E}" sibTransId="{9C2FAD7A-21C8-478A-BF07-17C0CEA5B7E9}"/>
    <dgm:cxn modelId="{5CA1C02A-AA4C-4680-90CC-4E12F9042114}" type="presOf" srcId="{50873628-833E-40E3-B75E-67CDE844D40F}" destId="{155D7B44-8C18-474B-80F6-E35D04D1F9E2}" srcOrd="0" destOrd="0" presId="urn:microsoft.com/office/officeart/2005/8/layout/StepDownProcess"/>
    <dgm:cxn modelId="{E58A6D63-1050-4986-987F-FA4FD1AFE920}" type="presOf" srcId="{96432841-BECF-46AE-B88C-8B0F0E87541E}" destId="{DE0A8289-D826-48F5-9510-99BF4E1D1EAB}" srcOrd="0" destOrd="0" presId="urn:microsoft.com/office/officeart/2005/8/layout/StepDownProcess"/>
    <dgm:cxn modelId="{DB1D5765-EB90-40AF-812C-7DEDF59A1A7A}" type="presOf" srcId="{D04C8CC2-D7CB-4480-9826-19C6668A4F5B}" destId="{1DE3454A-CDA5-40DF-B598-E5A5AE684F63}" srcOrd="0" destOrd="0" presId="urn:microsoft.com/office/officeart/2005/8/layout/StepDownProcess"/>
    <dgm:cxn modelId="{A5874269-25FA-4226-A59A-ABDB20E211ED}" type="presOf" srcId="{9ED42F28-634E-4938-B64A-E89BF001E1DD}" destId="{CB636422-0EE7-4A36-9CAC-E59561894B54}" srcOrd="0" destOrd="0" presId="urn:microsoft.com/office/officeart/2005/8/layout/StepDownProcess"/>
    <dgm:cxn modelId="{42B09F4F-C32F-444F-B712-0A7F7319CBFD}" srcId="{96432841-BECF-46AE-B88C-8B0F0E87541E}" destId="{00186144-6D62-47B3-BA1F-9C5E9E0BF8C6}" srcOrd="2" destOrd="0" parTransId="{035C3604-58AA-49F7-A9A2-D058EA2BC548}" sibTransId="{2D36FF0C-FBC7-4362-A10B-CB4848204166}"/>
    <dgm:cxn modelId="{DF41C06F-86CF-4E90-AA99-E55F13D70A3C}" type="presOf" srcId="{C24D1EA0-5AE9-4C56-B51C-00107F213FFB}" destId="{4802001C-BEA5-45FB-91F0-12A2CA970EEC}" srcOrd="0" destOrd="0" presId="urn:microsoft.com/office/officeart/2005/8/layout/StepDownProcess"/>
    <dgm:cxn modelId="{77A13976-BB90-4BEB-927D-36FAAE686318}" type="presOf" srcId="{00186144-6D62-47B3-BA1F-9C5E9E0BF8C6}" destId="{E464A370-3E3E-4FDB-A8F4-980CFFB4A30C}" srcOrd="0" destOrd="0" presId="urn:microsoft.com/office/officeart/2005/8/layout/StepDownProcess"/>
    <dgm:cxn modelId="{9DA9C78C-F7C1-4E6D-885C-FDFCE5F3EEC0}" type="presOf" srcId="{D939B7B3-F9D6-4875-AE4F-BACAFB2682F4}" destId="{5BE8E097-EE8A-444A-97F4-69A88BC17443}" srcOrd="0" destOrd="0" presId="urn:microsoft.com/office/officeart/2005/8/layout/StepDownProcess"/>
    <dgm:cxn modelId="{03B29295-BAD9-4A88-A5A2-BE2BD6057309}" type="presOf" srcId="{2821008C-597C-4AB6-B406-9F2BC8635E2C}" destId="{EAF510F2-F461-493E-BFB4-741410B35D01}" srcOrd="0" destOrd="0" presId="urn:microsoft.com/office/officeart/2005/8/layout/StepDownProcess"/>
    <dgm:cxn modelId="{A0F14EA5-3492-48A7-AAB9-E1A39CE22F4B}" type="presOf" srcId="{F70C0734-30D8-4A25-A074-BC70D6E49D1F}" destId="{5BE8E097-EE8A-444A-97F4-69A88BC17443}" srcOrd="0" destOrd="1" presId="urn:microsoft.com/office/officeart/2005/8/layout/StepDownProcess"/>
    <dgm:cxn modelId="{0D84CDAF-5E3C-40FE-8A74-17AED0325509}" srcId="{50873628-833E-40E3-B75E-67CDE844D40F}" destId="{D939B7B3-F9D6-4875-AE4F-BACAFB2682F4}" srcOrd="0" destOrd="0" parTransId="{0E45B691-0CBA-4823-A9FE-4F32A2760993}" sibTransId="{C219778E-FF54-4C19-B471-66EE6CCEAB60}"/>
    <dgm:cxn modelId="{D74A6DC3-21C8-40BA-9813-E4B4E1F495B1}" srcId="{96432841-BECF-46AE-B88C-8B0F0E87541E}" destId="{9ED42F28-634E-4938-B64A-E89BF001E1DD}" srcOrd="1" destOrd="0" parTransId="{62B046D8-C63C-4C27-AF8A-F7709D70E460}" sibTransId="{E044BC75-5495-4DCA-B78E-FC843BA82B08}"/>
    <dgm:cxn modelId="{772487DA-2229-4FD7-A8E2-C15F8C83868B}" srcId="{96432841-BECF-46AE-B88C-8B0F0E87541E}" destId="{50873628-833E-40E3-B75E-67CDE844D40F}" srcOrd="0" destOrd="0" parTransId="{DC06406C-B55C-4656-9FA5-A5BF0F724973}" sibTransId="{8DE3AEFC-AB0D-4D8D-A37F-48FBFEE79CA4}"/>
    <dgm:cxn modelId="{401D3ADC-A602-4E90-A7B4-6FD0FEDBDC74}" srcId="{9ED42F28-634E-4938-B64A-E89BF001E1DD}" destId="{2821008C-597C-4AB6-B406-9F2BC8635E2C}" srcOrd="0" destOrd="0" parTransId="{95881334-EE19-4FAC-A7A1-7DADA8AF5B45}" sibTransId="{60D6A9E1-1CD4-443F-96BD-33D21E95BB04}"/>
    <dgm:cxn modelId="{A9E33E13-09ED-4DA7-9D7C-5E2D601D125E}" type="presParOf" srcId="{DE0A8289-D826-48F5-9510-99BF4E1D1EAB}" destId="{EDBF3D48-8BE7-474A-A3A6-9B4D1EC2C2F2}" srcOrd="0" destOrd="0" presId="urn:microsoft.com/office/officeart/2005/8/layout/StepDownProcess"/>
    <dgm:cxn modelId="{1C1C0C15-DC3E-4136-B0E8-3211D319130D}" type="presParOf" srcId="{EDBF3D48-8BE7-474A-A3A6-9B4D1EC2C2F2}" destId="{73CC8C6F-B648-4E6D-B4E7-04B8E4E74100}" srcOrd="0" destOrd="0" presId="urn:microsoft.com/office/officeart/2005/8/layout/StepDownProcess"/>
    <dgm:cxn modelId="{5AF260C5-F6AF-4AC0-9F94-6620B2DF459F}" type="presParOf" srcId="{EDBF3D48-8BE7-474A-A3A6-9B4D1EC2C2F2}" destId="{155D7B44-8C18-474B-80F6-E35D04D1F9E2}" srcOrd="1" destOrd="0" presId="urn:microsoft.com/office/officeart/2005/8/layout/StepDownProcess"/>
    <dgm:cxn modelId="{A10031E9-899B-41BE-94AF-09EE86FC8AED}" type="presParOf" srcId="{EDBF3D48-8BE7-474A-A3A6-9B4D1EC2C2F2}" destId="{5BE8E097-EE8A-444A-97F4-69A88BC17443}" srcOrd="2" destOrd="0" presId="urn:microsoft.com/office/officeart/2005/8/layout/StepDownProcess"/>
    <dgm:cxn modelId="{4B5ADC56-15D0-4F43-8C1A-105FA16A56B5}" type="presParOf" srcId="{DE0A8289-D826-48F5-9510-99BF4E1D1EAB}" destId="{19CD1E4F-B620-4EA3-9E78-C5BBC6C5BF1B}" srcOrd="1" destOrd="0" presId="urn:microsoft.com/office/officeart/2005/8/layout/StepDownProcess"/>
    <dgm:cxn modelId="{781ECFA7-D79F-4BC9-B086-5BE8E6C5FFEB}" type="presParOf" srcId="{DE0A8289-D826-48F5-9510-99BF4E1D1EAB}" destId="{873C2FB3-A6BA-4023-BE36-B362FDED188A}" srcOrd="2" destOrd="0" presId="urn:microsoft.com/office/officeart/2005/8/layout/StepDownProcess"/>
    <dgm:cxn modelId="{6B4164D0-783A-4C03-B157-FD344103F720}" type="presParOf" srcId="{873C2FB3-A6BA-4023-BE36-B362FDED188A}" destId="{DC4685DC-382C-4676-904E-8170D79BD55D}" srcOrd="0" destOrd="0" presId="urn:microsoft.com/office/officeart/2005/8/layout/StepDownProcess"/>
    <dgm:cxn modelId="{122179A5-ED16-42FE-B09D-ED706DCE03AA}" type="presParOf" srcId="{873C2FB3-A6BA-4023-BE36-B362FDED188A}" destId="{CB636422-0EE7-4A36-9CAC-E59561894B54}" srcOrd="1" destOrd="0" presId="urn:microsoft.com/office/officeart/2005/8/layout/StepDownProcess"/>
    <dgm:cxn modelId="{571F0BED-ADFC-453C-91C4-7CA2B7BC4FB9}" type="presParOf" srcId="{873C2FB3-A6BA-4023-BE36-B362FDED188A}" destId="{EAF510F2-F461-493E-BFB4-741410B35D01}" srcOrd="2" destOrd="0" presId="urn:microsoft.com/office/officeart/2005/8/layout/StepDownProcess"/>
    <dgm:cxn modelId="{5386C061-1D96-440C-97D0-E0E21D04609E}" type="presParOf" srcId="{DE0A8289-D826-48F5-9510-99BF4E1D1EAB}" destId="{0D69CAF7-F130-431A-AC32-B89F3A47D4E2}" srcOrd="3" destOrd="0" presId="urn:microsoft.com/office/officeart/2005/8/layout/StepDownProcess"/>
    <dgm:cxn modelId="{41937C4F-546E-4573-A79A-BD0E44420BD1}" type="presParOf" srcId="{DE0A8289-D826-48F5-9510-99BF4E1D1EAB}" destId="{54BCA196-CCA9-461E-B2C0-56106E0089D3}" srcOrd="4" destOrd="0" presId="urn:microsoft.com/office/officeart/2005/8/layout/StepDownProcess"/>
    <dgm:cxn modelId="{84492D9E-1D37-436D-B0E5-D9B0EF9E640D}" type="presParOf" srcId="{54BCA196-CCA9-461E-B2C0-56106E0089D3}" destId="{5BEEC595-423E-4D7C-B1FF-BA9C89C89FBB}" srcOrd="0" destOrd="0" presId="urn:microsoft.com/office/officeart/2005/8/layout/StepDownProcess"/>
    <dgm:cxn modelId="{808AAC43-81BD-4F65-B922-16406624A0E7}" type="presParOf" srcId="{54BCA196-CCA9-461E-B2C0-56106E0089D3}" destId="{E464A370-3E3E-4FDB-A8F4-980CFFB4A30C}" srcOrd="1" destOrd="0" presId="urn:microsoft.com/office/officeart/2005/8/layout/StepDownProcess"/>
    <dgm:cxn modelId="{1B211872-3F34-4C66-8663-079DB14F389A}" type="presParOf" srcId="{54BCA196-CCA9-461E-B2C0-56106E0089D3}" destId="{1DE3454A-CDA5-40DF-B598-E5A5AE684F63}" srcOrd="2" destOrd="0" presId="urn:microsoft.com/office/officeart/2005/8/layout/StepDownProcess"/>
    <dgm:cxn modelId="{CA2C7F0A-130C-4AB8-8034-67EA98C36C18}" type="presParOf" srcId="{DE0A8289-D826-48F5-9510-99BF4E1D1EAB}" destId="{FCA0CC40-57C1-4339-93A1-D68CDB529DD9}" srcOrd="5" destOrd="0" presId="urn:microsoft.com/office/officeart/2005/8/layout/StepDownProcess"/>
    <dgm:cxn modelId="{782239D9-AD19-4A34-A0E7-A455012914BD}" type="presParOf" srcId="{DE0A8289-D826-48F5-9510-99BF4E1D1EAB}" destId="{524B2753-FD27-4419-8F9A-1CEC0CCEC219}" srcOrd="6" destOrd="0" presId="urn:microsoft.com/office/officeart/2005/8/layout/StepDownProcess"/>
    <dgm:cxn modelId="{6F5454D3-044B-4065-B806-284028C16BF7}" type="presParOf" srcId="{524B2753-FD27-4419-8F9A-1CEC0CCEC219}" destId="{4802001C-BEA5-45FB-91F0-12A2CA970EE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A40C75-A50B-4AB4-A38C-BC5D686D710F}" type="doc">
      <dgm:prSet loTypeId="urn:microsoft.com/office/officeart/2005/8/layout/bProcess3" loCatId="process" qsTypeId="urn:microsoft.com/office/officeart/2005/8/quickstyle/simple1" qsCatId="simple" csTypeId="urn:microsoft.com/office/officeart/2005/8/colors/accent6_3" csCatId="accent6" phldr="1"/>
      <dgm:spPr/>
    </dgm:pt>
    <dgm:pt modelId="{797B12FB-1BAC-4E50-9855-3E3327F1971F}">
      <dgm:prSet phldrT="[Text]" custT="1"/>
      <dgm:spPr/>
      <dgm:t>
        <a:bodyPr/>
        <a:lstStyle/>
        <a:p>
          <a:r>
            <a:rPr lang="lv-LV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PI iesniegšana</a:t>
          </a:r>
        </a:p>
      </dgm:t>
    </dgm:pt>
    <dgm:pt modelId="{7A3B3AE4-C423-4317-9605-D0566C460769}" type="parTrans" cxnId="{C5AF6817-DDB2-48ED-B67D-44C734079F7A}">
      <dgm:prSet/>
      <dgm:spPr/>
      <dgm:t>
        <a:bodyPr/>
        <a:lstStyle/>
        <a:p>
          <a:endParaRPr lang="lv-LV" sz="3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F4D1655-9903-494A-B91D-B4284BC8A414}" type="sibTrans" cxnId="{C5AF6817-DDB2-48ED-B67D-44C734079F7A}">
      <dgm:prSet custT="1"/>
      <dgm:spPr/>
      <dgm:t>
        <a:bodyPr/>
        <a:lstStyle/>
        <a:p>
          <a:endParaRPr lang="lv-LV" sz="9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D559A67-7DD9-4757-A8DB-151529901969}">
      <dgm:prSet phldrT="[Text]" custT="1"/>
      <dgm:spPr/>
      <dgm:t>
        <a:bodyPr/>
        <a:lstStyle/>
        <a:p>
          <a:r>
            <a:rPr lang="lv-LV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PI izvērtēšana</a:t>
          </a:r>
        </a:p>
      </dgm:t>
    </dgm:pt>
    <dgm:pt modelId="{4F07CBDC-E062-4F0F-898C-EB6F11811750}" type="parTrans" cxnId="{D5142E8E-1C3B-48B0-9C13-84EDCC4C56E7}">
      <dgm:prSet/>
      <dgm:spPr/>
      <dgm:t>
        <a:bodyPr/>
        <a:lstStyle/>
        <a:p>
          <a:endParaRPr lang="lv-LV" sz="3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4C08E5C-7350-41CF-B692-461C14B11FD0}" type="sibTrans" cxnId="{D5142E8E-1C3B-48B0-9C13-84EDCC4C56E7}">
      <dgm:prSet custT="1"/>
      <dgm:spPr/>
      <dgm:t>
        <a:bodyPr/>
        <a:lstStyle/>
        <a:p>
          <a:endParaRPr lang="lv-LV" sz="9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DC86079-1E9B-4397-A7BC-B1812A3DDA50}">
      <dgm:prSet phldrT="[Text]" custT="1"/>
      <dgm:spPr/>
      <dgm:t>
        <a:bodyPr/>
        <a:lstStyle/>
        <a:p>
          <a:r>
            <a:rPr lang="lv-LV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Lēmums par apstiprināšanu/</a:t>
          </a:r>
          <a:br>
            <a:rPr lang="lv-LV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lv-LV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 nosacījumu/</a:t>
          </a:r>
          <a:br>
            <a:rPr lang="lv-LV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lv-LV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noraidīšanu</a:t>
          </a:r>
        </a:p>
      </dgm:t>
    </dgm:pt>
    <dgm:pt modelId="{9A714E15-3E74-4FB9-9029-F0FA6A44B961}" type="parTrans" cxnId="{2EE2F7EA-FD54-45AB-BDA1-51D783DFFAF7}">
      <dgm:prSet/>
      <dgm:spPr/>
      <dgm:t>
        <a:bodyPr/>
        <a:lstStyle/>
        <a:p>
          <a:endParaRPr lang="lv-LV" sz="3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E8E7094-7139-4EDA-AF07-EDA4819704F5}" type="sibTrans" cxnId="{2EE2F7EA-FD54-45AB-BDA1-51D783DFFAF7}">
      <dgm:prSet custT="1"/>
      <dgm:spPr/>
      <dgm:t>
        <a:bodyPr/>
        <a:lstStyle/>
        <a:p>
          <a:endParaRPr lang="lv-LV" sz="9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B845654-7CB2-4D69-8C68-CEB773C95DCA}">
      <dgm:prSet phldrT="[Text]" custT="1"/>
      <dgm:spPr/>
      <dgm:t>
        <a:bodyPr/>
        <a:lstStyle/>
        <a:p>
          <a:r>
            <a:rPr lang="lv-LV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PI precizēšana</a:t>
          </a:r>
        </a:p>
      </dgm:t>
    </dgm:pt>
    <dgm:pt modelId="{F23B4768-640D-4401-86DF-998C2C5AE221}" type="parTrans" cxnId="{6BE5D73A-D77D-4248-98D8-96D62603BF7E}">
      <dgm:prSet/>
      <dgm:spPr/>
      <dgm:t>
        <a:bodyPr/>
        <a:lstStyle/>
        <a:p>
          <a:endParaRPr lang="lv-LV" sz="3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312D47F-A10F-461B-8DA4-3654C698D2A8}" type="sibTrans" cxnId="{6BE5D73A-D77D-4248-98D8-96D62603BF7E}">
      <dgm:prSet custT="1"/>
      <dgm:spPr/>
      <dgm:t>
        <a:bodyPr/>
        <a:lstStyle/>
        <a:p>
          <a:endParaRPr lang="lv-LV" sz="9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5612C21-09C0-4C92-9A09-5C3EBFE122A9}">
      <dgm:prSet phldrT="[Text]" custT="1"/>
      <dgm:spPr/>
      <dgm:t>
        <a:bodyPr/>
        <a:lstStyle/>
        <a:p>
          <a:r>
            <a:rPr lang="lv-LV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Precizējumu izvērtēšana</a:t>
          </a:r>
        </a:p>
      </dgm:t>
    </dgm:pt>
    <dgm:pt modelId="{16604695-D61B-47F1-8B9C-B34511526187}" type="parTrans" cxnId="{80E1A037-536B-409F-895F-0F1B1F5FE446}">
      <dgm:prSet/>
      <dgm:spPr/>
      <dgm:t>
        <a:bodyPr/>
        <a:lstStyle/>
        <a:p>
          <a:endParaRPr lang="lv-LV" sz="3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8A85E8E-67EC-441D-9883-EFC0962AD5A8}" type="sibTrans" cxnId="{80E1A037-536B-409F-895F-0F1B1F5FE446}">
      <dgm:prSet custT="1"/>
      <dgm:spPr/>
      <dgm:t>
        <a:bodyPr/>
        <a:lstStyle/>
        <a:p>
          <a:endParaRPr lang="lv-LV" sz="9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BF384F2-FD36-4B36-B56D-9FB5C7640B29}">
      <dgm:prSet phldrT="[Text]" custT="1"/>
      <dgm:spPr/>
      <dgm:t>
        <a:bodyPr/>
        <a:lstStyle/>
        <a:p>
          <a:r>
            <a: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Atzinums par nosacījumu izpildi/neizpildi</a:t>
          </a:r>
        </a:p>
      </dgm:t>
    </dgm:pt>
    <dgm:pt modelId="{9BACC041-2C3A-48E0-9625-55522F28180C}" type="parTrans" cxnId="{FA5F7A69-A2E8-4EF3-86D0-0F4715895270}">
      <dgm:prSet/>
      <dgm:spPr/>
      <dgm:t>
        <a:bodyPr/>
        <a:lstStyle/>
        <a:p>
          <a:endParaRPr lang="lv-LV" sz="3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3BE7538-678D-4373-9418-BEA72D7CC127}" type="sibTrans" cxnId="{FA5F7A69-A2E8-4EF3-86D0-0F4715895270}">
      <dgm:prSet/>
      <dgm:spPr/>
      <dgm:t>
        <a:bodyPr/>
        <a:lstStyle/>
        <a:p>
          <a:endParaRPr lang="lv-LV" sz="3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3E15A65-619C-4776-A970-744092934E82}" type="pres">
      <dgm:prSet presAssocID="{88A40C75-A50B-4AB4-A38C-BC5D686D710F}" presName="Name0" presStyleCnt="0">
        <dgm:presLayoutVars>
          <dgm:dir/>
          <dgm:resizeHandles val="exact"/>
        </dgm:presLayoutVars>
      </dgm:prSet>
      <dgm:spPr/>
    </dgm:pt>
    <dgm:pt modelId="{8A964C42-2BC9-4AE4-9F09-A06F7D4B766F}" type="pres">
      <dgm:prSet presAssocID="{797B12FB-1BAC-4E50-9855-3E3327F1971F}" presName="node" presStyleLbl="node1" presStyleIdx="0" presStyleCnt="6">
        <dgm:presLayoutVars>
          <dgm:bulletEnabled val="1"/>
        </dgm:presLayoutVars>
      </dgm:prSet>
      <dgm:spPr/>
    </dgm:pt>
    <dgm:pt modelId="{952A312A-AD47-42EC-B987-9BCB2C0DE060}" type="pres">
      <dgm:prSet presAssocID="{1F4D1655-9903-494A-B91D-B4284BC8A414}" presName="sibTrans" presStyleLbl="sibTrans1D1" presStyleIdx="0" presStyleCnt="5"/>
      <dgm:spPr/>
    </dgm:pt>
    <dgm:pt modelId="{AF951AFF-60DC-418B-BB50-35FEC86ADD17}" type="pres">
      <dgm:prSet presAssocID="{1F4D1655-9903-494A-B91D-B4284BC8A414}" presName="connectorText" presStyleLbl="sibTrans1D1" presStyleIdx="0" presStyleCnt="5"/>
      <dgm:spPr/>
    </dgm:pt>
    <dgm:pt modelId="{D7E8021B-E1C6-4886-847F-425D66169F8C}" type="pres">
      <dgm:prSet presAssocID="{9D559A67-7DD9-4757-A8DB-151529901969}" presName="node" presStyleLbl="node1" presStyleIdx="1" presStyleCnt="6">
        <dgm:presLayoutVars>
          <dgm:bulletEnabled val="1"/>
        </dgm:presLayoutVars>
      </dgm:prSet>
      <dgm:spPr/>
    </dgm:pt>
    <dgm:pt modelId="{6E96D076-8776-48BD-BEC4-BCEA8BF69E3E}" type="pres">
      <dgm:prSet presAssocID="{E4C08E5C-7350-41CF-B692-461C14B11FD0}" presName="sibTrans" presStyleLbl="sibTrans1D1" presStyleIdx="1" presStyleCnt="5"/>
      <dgm:spPr/>
    </dgm:pt>
    <dgm:pt modelId="{A9C3E198-C859-4186-8576-38731DF015C6}" type="pres">
      <dgm:prSet presAssocID="{E4C08E5C-7350-41CF-B692-461C14B11FD0}" presName="connectorText" presStyleLbl="sibTrans1D1" presStyleIdx="1" presStyleCnt="5"/>
      <dgm:spPr/>
    </dgm:pt>
    <dgm:pt modelId="{9DA6B612-65F5-4E6D-B68E-EEA55ECB684F}" type="pres">
      <dgm:prSet presAssocID="{3DC86079-1E9B-4397-A7BC-B1812A3DDA50}" presName="node" presStyleLbl="node1" presStyleIdx="2" presStyleCnt="6">
        <dgm:presLayoutVars>
          <dgm:bulletEnabled val="1"/>
        </dgm:presLayoutVars>
      </dgm:prSet>
      <dgm:spPr/>
    </dgm:pt>
    <dgm:pt modelId="{1902208E-A437-4E88-8398-4266AB1B7947}" type="pres">
      <dgm:prSet presAssocID="{DE8E7094-7139-4EDA-AF07-EDA4819704F5}" presName="sibTrans" presStyleLbl="sibTrans1D1" presStyleIdx="2" presStyleCnt="5"/>
      <dgm:spPr/>
    </dgm:pt>
    <dgm:pt modelId="{D93082FB-7027-4C9F-8508-A94903FAEB2E}" type="pres">
      <dgm:prSet presAssocID="{DE8E7094-7139-4EDA-AF07-EDA4819704F5}" presName="connectorText" presStyleLbl="sibTrans1D1" presStyleIdx="2" presStyleCnt="5"/>
      <dgm:spPr/>
    </dgm:pt>
    <dgm:pt modelId="{6E187FBB-2E16-4A59-8FBC-0329FBC713D3}" type="pres">
      <dgm:prSet presAssocID="{DB845654-7CB2-4D69-8C68-CEB773C95DCA}" presName="node" presStyleLbl="node1" presStyleIdx="3" presStyleCnt="6">
        <dgm:presLayoutVars>
          <dgm:bulletEnabled val="1"/>
        </dgm:presLayoutVars>
      </dgm:prSet>
      <dgm:spPr/>
    </dgm:pt>
    <dgm:pt modelId="{5ECB0741-3B03-4CA9-9260-A17D6C18BFDF}" type="pres">
      <dgm:prSet presAssocID="{4312D47F-A10F-461B-8DA4-3654C698D2A8}" presName="sibTrans" presStyleLbl="sibTrans1D1" presStyleIdx="3" presStyleCnt="5"/>
      <dgm:spPr/>
    </dgm:pt>
    <dgm:pt modelId="{1C49C546-0E3E-4DC7-A30D-B52D35AB4A04}" type="pres">
      <dgm:prSet presAssocID="{4312D47F-A10F-461B-8DA4-3654C698D2A8}" presName="connectorText" presStyleLbl="sibTrans1D1" presStyleIdx="3" presStyleCnt="5"/>
      <dgm:spPr/>
    </dgm:pt>
    <dgm:pt modelId="{04E6CDD1-4DE2-49EA-89BF-BA6C5CE247D6}" type="pres">
      <dgm:prSet presAssocID="{D5612C21-09C0-4C92-9A09-5C3EBFE122A9}" presName="node" presStyleLbl="node1" presStyleIdx="4" presStyleCnt="6">
        <dgm:presLayoutVars>
          <dgm:bulletEnabled val="1"/>
        </dgm:presLayoutVars>
      </dgm:prSet>
      <dgm:spPr/>
    </dgm:pt>
    <dgm:pt modelId="{BEF64A97-3A8D-4CC3-9D3B-46137B85ED6F}" type="pres">
      <dgm:prSet presAssocID="{78A85E8E-67EC-441D-9883-EFC0962AD5A8}" presName="sibTrans" presStyleLbl="sibTrans1D1" presStyleIdx="4" presStyleCnt="5"/>
      <dgm:spPr/>
    </dgm:pt>
    <dgm:pt modelId="{D3F26F3F-E7BE-4729-A6D1-445846BB14AA}" type="pres">
      <dgm:prSet presAssocID="{78A85E8E-67EC-441D-9883-EFC0962AD5A8}" presName="connectorText" presStyleLbl="sibTrans1D1" presStyleIdx="4" presStyleCnt="5"/>
      <dgm:spPr/>
    </dgm:pt>
    <dgm:pt modelId="{51ABCCFF-BF74-4BD1-8D6C-5FF1B83C8E9D}" type="pres">
      <dgm:prSet presAssocID="{1BF384F2-FD36-4B36-B56D-9FB5C7640B29}" presName="node" presStyleLbl="node1" presStyleIdx="5" presStyleCnt="6">
        <dgm:presLayoutVars>
          <dgm:bulletEnabled val="1"/>
        </dgm:presLayoutVars>
      </dgm:prSet>
      <dgm:spPr/>
    </dgm:pt>
  </dgm:ptLst>
  <dgm:cxnLst>
    <dgm:cxn modelId="{17A4FA07-78A1-48B4-BBF3-0C92E01214DA}" type="presOf" srcId="{E4C08E5C-7350-41CF-B692-461C14B11FD0}" destId="{6E96D076-8776-48BD-BEC4-BCEA8BF69E3E}" srcOrd="0" destOrd="0" presId="urn:microsoft.com/office/officeart/2005/8/layout/bProcess3"/>
    <dgm:cxn modelId="{C5AF6817-DDB2-48ED-B67D-44C734079F7A}" srcId="{88A40C75-A50B-4AB4-A38C-BC5D686D710F}" destId="{797B12FB-1BAC-4E50-9855-3E3327F1971F}" srcOrd="0" destOrd="0" parTransId="{7A3B3AE4-C423-4317-9605-D0566C460769}" sibTransId="{1F4D1655-9903-494A-B91D-B4284BC8A414}"/>
    <dgm:cxn modelId="{3D0A931B-F078-4AB9-8B99-C56B32157279}" type="presOf" srcId="{78A85E8E-67EC-441D-9883-EFC0962AD5A8}" destId="{BEF64A97-3A8D-4CC3-9D3B-46137B85ED6F}" srcOrd="0" destOrd="0" presId="urn:microsoft.com/office/officeart/2005/8/layout/bProcess3"/>
    <dgm:cxn modelId="{D2EB5D1F-CFD3-4EF4-9946-8D14A218485E}" type="presOf" srcId="{4312D47F-A10F-461B-8DA4-3654C698D2A8}" destId="{5ECB0741-3B03-4CA9-9260-A17D6C18BFDF}" srcOrd="0" destOrd="0" presId="urn:microsoft.com/office/officeart/2005/8/layout/bProcess3"/>
    <dgm:cxn modelId="{80E1A037-536B-409F-895F-0F1B1F5FE446}" srcId="{88A40C75-A50B-4AB4-A38C-BC5D686D710F}" destId="{D5612C21-09C0-4C92-9A09-5C3EBFE122A9}" srcOrd="4" destOrd="0" parTransId="{16604695-D61B-47F1-8B9C-B34511526187}" sibTransId="{78A85E8E-67EC-441D-9883-EFC0962AD5A8}"/>
    <dgm:cxn modelId="{18809C3A-EAD6-456E-824F-5790B5F12DF1}" type="presOf" srcId="{3DC86079-1E9B-4397-A7BC-B1812A3DDA50}" destId="{9DA6B612-65F5-4E6D-B68E-EEA55ECB684F}" srcOrd="0" destOrd="0" presId="urn:microsoft.com/office/officeart/2005/8/layout/bProcess3"/>
    <dgm:cxn modelId="{6BE5D73A-D77D-4248-98D8-96D62603BF7E}" srcId="{88A40C75-A50B-4AB4-A38C-BC5D686D710F}" destId="{DB845654-7CB2-4D69-8C68-CEB773C95DCA}" srcOrd="3" destOrd="0" parTransId="{F23B4768-640D-4401-86DF-998C2C5AE221}" sibTransId="{4312D47F-A10F-461B-8DA4-3654C698D2A8}"/>
    <dgm:cxn modelId="{D76FDE3C-CE97-41AD-9900-AD9270EF944F}" type="presOf" srcId="{9D559A67-7DD9-4757-A8DB-151529901969}" destId="{D7E8021B-E1C6-4886-847F-425D66169F8C}" srcOrd="0" destOrd="0" presId="urn:microsoft.com/office/officeart/2005/8/layout/bProcess3"/>
    <dgm:cxn modelId="{109A4562-0FD3-4940-A379-80B5ABDA3658}" type="presOf" srcId="{DE8E7094-7139-4EDA-AF07-EDA4819704F5}" destId="{D93082FB-7027-4C9F-8508-A94903FAEB2E}" srcOrd="1" destOrd="0" presId="urn:microsoft.com/office/officeart/2005/8/layout/bProcess3"/>
    <dgm:cxn modelId="{C30E6D47-5B0F-458C-93F0-664D478FF00A}" type="presOf" srcId="{DE8E7094-7139-4EDA-AF07-EDA4819704F5}" destId="{1902208E-A437-4E88-8398-4266AB1B7947}" srcOrd="0" destOrd="0" presId="urn:microsoft.com/office/officeart/2005/8/layout/bProcess3"/>
    <dgm:cxn modelId="{FA621F49-0AC9-451A-A5BE-613141084D89}" type="presOf" srcId="{78A85E8E-67EC-441D-9883-EFC0962AD5A8}" destId="{D3F26F3F-E7BE-4729-A6D1-445846BB14AA}" srcOrd="1" destOrd="0" presId="urn:microsoft.com/office/officeart/2005/8/layout/bProcess3"/>
    <dgm:cxn modelId="{FA5F7A69-A2E8-4EF3-86D0-0F4715895270}" srcId="{88A40C75-A50B-4AB4-A38C-BC5D686D710F}" destId="{1BF384F2-FD36-4B36-B56D-9FB5C7640B29}" srcOrd="5" destOrd="0" parTransId="{9BACC041-2C3A-48E0-9625-55522F28180C}" sibTransId="{D3BE7538-678D-4373-9418-BEA72D7CC127}"/>
    <dgm:cxn modelId="{96FE6972-14CB-434D-9293-AC3B79F68FBA}" type="presOf" srcId="{88A40C75-A50B-4AB4-A38C-BC5D686D710F}" destId="{23E15A65-619C-4776-A970-744092934E82}" srcOrd="0" destOrd="0" presId="urn:microsoft.com/office/officeart/2005/8/layout/bProcess3"/>
    <dgm:cxn modelId="{572E3275-AF1C-4CE7-89CD-5806322A6A82}" type="presOf" srcId="{797B12FB-1BAC-4E50-9855-3E3327F1971F}" destId="{8A964C42-2BC9-4AE4-9F09-A06F7D4B766F}" srcOrd="0" destOrd="0" presId="urn:microsoft.com/office/officeart/2005/8/layout/bProcess3"/>
    <dgm:cxn modelId="{E6944186-DCDF-4C5D-8590-68F0FC6E7EE3}" type="presOf" srcId="{1BF384F2-FD36-4B36-B56D-9FB5C7640B29}" destId="{51ABCCFF-BF74-4BD1-8D6C-5FF1B83C8E9D}" srcOrd="0" destOrd="0" presId="urn:microsoft.com/office/officeart/2005/8/layout/bProcess3"/>
    <dgm:cxn modelId="{F13DE886-FC6E-4F18-8E35-7D0C1F87E0A5}" type="presOf" srcId="{4312D47F-A10F-461B-8DA4-3654C698D2A8}" destId="{1C49C546-0E3E-4DC7-A30D-B52D35AB4A04}" srcOrd="1" destOrd="0" presId="urn:microsoft.com/office/officeart/2005/8/layout/bProcess3"/>
    <dgm:cxn modelId="{D5142E8E-1C3B-48B0-9C13-84EDCC4C56E7}" srcId="{88A40C75-A50B-4AB4-A38C-BC5D686D710F}" destId="{9D559A67-7DD9-4757-A8DB-151529901969}" srcOrd="1" destOrd="0" parTransId="{4F07CBDC-E062-4F0F-898C-EB6F11811750}" sibTransId="{E4C08E5C-7350-41CF-B692-461C14B11FD0}"/>
    <dgm:cxn modelId="{2B2A8D9D-88F1-4F3B-B302-D8FA8FD11BCE}" type="presOf" srcId="{DB845654-7CB2-4D69-8C68-CEB773C95DCA}" destId="{6E187FBB-2E16-4A59-8FBC-0329FBC713D3}" srcOrd="0" destOrd="0" presId="urn:microsoft.com/office/officeart/2005/8/layout/bProcess3"/>
    <dgm:cxn modelId="{6B5BAAB3-EC4C-4F2A-93E0-A8ADD54BA317}" type="presOf" srcId="{1F4D1655-9903-494A-B91D-B4284BC8A414}" destId="{952A312A-AD47-42EC-B987-9BCB2C0DE060}" srcOrd="0" destOrd="0" presId="urn:microsoft.com/office/officeart/2005/8/layout/bProcess3"/>
    <dgm:cxn modelId="{9CF2D8B7-1526-45F5-8D6A-1BD9874E4C52}" type="presOf" srcId="{1F4D1655-9903-494A-B91D-B4284BC8A414}" destId="{AF951AFF-60DC-418B-BB50-35FEC86ADD17}" srcOrd="1" destOrd="0" presId="urn:microsoft.com/office/officeart/2005/8/layout/bProcess3"/>
    <dgm:cxn modelId="{E407C9CC-D82F-416E-B5EF-D8A27CAF76BB}" type="presOf" srcId="{D5612C21-09C0-4C92-9A09-5C3EBFE122A9}" destId="{04E6CDD1-4DE2-49EA-89BF-BA6C5CE247D6}" srcOrd="0" destOrd="0" presId="urn:microsoft.com/office/officeart/2005/8/layout/bProcess3"/>
    <dgm:cxn modelId="{1069E4DE-A027-4917-823A-FDBCEEC8C48A}" type="presOf" srcId="{E4C08E5C-7350-41CF-B692-461C14B11FD0}" destId="{A9C3E198-C859-4186-8576-38731DF015C6}" srcOrd="1" destOrd="0" presId="urn:microsoft.com/office/officeart/2005/8/layout/bProcess3"/>
    <dgm:cxn modelId="{2EE2F7EA-FD54-45AB-BDA1-51D783DFFAF7}" srcId="{88A40C75-A50B-4AB4-A38C-BC5D686D710F}" destId="{3DC86079-1E9B-4397-A7BC-B1812A3DDA50}" srcOrd="2" destOrd="0" parTransId="{9A714E15-3E74-4FB9-9029-F0FA6A44B961}" sibTransId="{DE8E7094-7139-4EDA-AF07-EDA4819704F5}"/>
    <dgm:cxn modelId="{CDBB31F3-80EC-4FC7-9E5F-A897B3BB7F57}" type="presParOf" srcId="{23E15A65-619C-4776-A970-744092934E82}" destId="{8A964C42-2BC9-4AE4-9F09-A06F7D4B766F}" srcOrd="0" destOrd="0" presId="urn:microsoft.com/office/officeart/2005/8/layout/bProcess3"/>
    <dgm:cxn modelId="{AAC9FEA2-70AE-4E5C-819E-B152A0235FF2}" type="presParOf" srcId="{23E15A65-619C-4776-A970-744092934E82}" destId="{952A312A-AD47-42EC-B987-9BCB2C0DE060}" srcOrd="1" destOrd="0" presId="urn:microsoft.com/office/officeart/2005/8/layout/bProcess3"/>
    <dgm:cxn modelId="{74C74F98-3633-461B-A494-E1B34DDE79F1}" type="presParOf" srcId="{952A312A-AD47-42EC-B987-9BCB2C0DE060}" destId="{AF951AFF-60DC-418B-BB50-35FEC86ADD17}" srcOrd="0" destOrd="0" presId="urn:microsoft.com/office/officeart/2005/8/layout/bProcess3"/>
    <dgm:cxn modelId="{5AF95AF9-EB10-44D3-AABB-F474D5663B1F}" type="presParOf" srcId="{23E15A65-619C-4776-A970-744092934E82}" destId="{D7E8021B-E1C6-4886-847F-425D66169F8C}" srcOrd="2" destOrd="0" presId="urn:microsoft.com/office/officeart/2005/8/layout/bProcess3"/>
    <dgm:cxn modelId="{75684F10-3E39-4E15-9199-3F6AE60F987B}" type="presParOf" srcId="{23E15A65-619C-4776-A970-744092934E82}" destId="{6E96D076-8776-48BD-BEC4-BCEA8BF69E3E}" srcOrd="3" destOrd="0" presId="urn:microsoft.com/office/officeart/2005/8/layout/bProcess3"/>
    <dgm:cxn modelId="{7630DFEB-EFFF-4C5C-992A-2BD474392B11}" type="presParOf" srcId="{6E96D076-8776-48BD-BEC4-BCEA8BF69E3E}" destId="{A9C3E198-C859-4186-8576-38731DF015C6}" srcOrd="0" destOrd="0" presId="urn:microsoft.com/office/officeart/2005/8/layout/bProcess3"/>
    <dgm:cxn modelId="{A27E4292-24FB-406E-8BA5-F33BDE9F3013}" type="presParOf" srcId="{23E15A65-619C-4776-A970-744092934E82}" destId="{9DA6B612-65F5-4E6D-B68E-EEA55ECB684F}" srcOrd="4" destOrd="0" presId="urn:microsoft.com/office/officeart/2005/8/layout/bProcess3"/>
    <dgm:cxn modelId="{99AA8CCC-7C50-4FAC-BC65-5CD4869108CC}" type="presParOf" srcId="{23E15A65-619C-4776-A970-744092934E82}" destId="{1902208E-A437-4E88-8398-4266AB1B7947}" srcOrd="5" destOrd="0" presId="urn:microsoft.com/office/officeart/2005/8/layout/bProcess3"/>
    <dgm:cxn modelId="{FE90FA36-D69F-4E13-A629-A29209C89189}" type="presParOf" srcId="{1902208E-A437-4E88-8398-4266AB1B7947}" destId="{D93082FB-7027-4C9F-8508-A94903FAEB2E}" srcOrd="0" destOrd="0" presId="urn:microsoft.com/office/officeart/2005/8/layout/bProcess3"/>
    <dgm:cxn modelId="{5C75426F-5171-46D7-A72C-FAFF0DC7F221}" type="presParOf" srcId="{23E15A65-619C-4776-A970-744092934E82}" destId="{6E187FBB-2E16-4A59-8FBC-0329FBC713D3}" srcOrd="6" destOrd="0" presId="urn:microsoft.com/office/officeart/2005/8/layout/bProcess3"/>
    <dgm:cxn modelId="{4846C513-BCA7-4763-916E-6F576586852B}" type="presParOf" srcId="{23E15A65-619C-4776-A970-744092934E82}" destId="{5ECB0741-3B03-4CA9-9260-A17D6C18BFDF}" srcOrd="7" destOrd="0" presId="urn:microsoft.com/office/officeart/2005/8/layout/bProcess3"/>
    <dgm:cxn modelId="{D120330C-73E3-45A9-A509-66DEE2CF0C4B}" type="presParOf" srcId="{5ECB0741-3B03-4CA9-9260-A17D6C18BFDF}" destId="{1C49C546-0E3E-4DC7-A30D-B52D35AB4A04}" srcOrd="0" destOrd="0" presId="urn:microsoft.com/office/officeart/2005/8/layout/bProcess3"/>
    <dgm:cxn modelId="{48EDD92F-4DA8-4EF2-A312-2B274896FC83}" type="presParOf" srcId="{23E15A65-619C-4776-A970-744092934E82}" destId="{04E6CDD1-4DE2-49EA-89BF-BA6C5CE247D6}" srcOrd="8" destOrd="0" presId="urn:microsoft.com/office/officeart/2005/8/layout/bProcess3"/>
    <dgm:cxn modelId="{E3A83626-580F-4545-8EF3-B2444F4FA2EA}" type="presParOf" srcId="{23E15A65-619C-4776-A970-744092934E82}" destId="{BEF64A97-3A8D-4CC3-9D3B-46137B85ED6F}" srcOrd="9" destOrd="0" presId="urn:microsoft.com/office/officeart/2005/8/layout/bProcess3"/>
    <dgm:cxn modelId="{E9596E79-8B15-4CEB-A58C-C0C88711787F}" type="presParOf" srcId="{BEF64A97-3A8D-4CC3-9D3B-46137B85ED6F}" destId="{D3F26F3F-E7BE-4729-A6D1-445846BB14AA}" srcOrd="0" destOrd="0" presId="urn:microsoft.com/office/officeart/2005/8/layout/bProcess3"/>
    <dgm:cxn modelId="{ED941CA4-B6FD-47DA-A67F-ECE46BE5EA32}" type="presParOf" srcId="{23E15A65-619C-4776-A970-744092934E82}" destId="{51ABCCFF-BF74-4BD1-8D6C-5FF1B83C8E9D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C8C6F-B648-4E6D-B4E7-04B8E4E74100}">
      <dsp:nvSpPr>
        <dsp:cNvPr id="0" name=""/>
        <dsp:cNvSpPr/>
      </dsp:nvSpPr>
      <dsp:spPr>
        <a:xfrm rot="5400000">
          <a:off x="108486" y="1095927"/>
          <a:ext cx="955851" cy="10882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D7B44-8C18-474B-80F6-E35D04D1F9E2}">
      <dsp:nvSpPr>
        <dsp:cNvPr id="0" name=""/>
        <dsp:cNvSpPr/>
      </dsp:nvSpPr>
      <dsp:spPr>
        <a:xfrm>
          <a:off x="23087" y="34349"/>
          <a:ext cx="1609091" cy="1126311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 dirty="0"/>
            <a:t>1.1</a:t>
          </a:r>
          <a:r>
            <a:rPr lang="lv-LV" sz="2800" kern="1200"/>
            <a:t>., 1.4.</a:t>
          </a:r>
          <a:endParaRPr lang="lv-LV" sz="2800" kern="1200" dirty="0"/>
        </a:p>
      </dsp:txBody>
      <dsp:txXfrm>
        <a:off x="78079" y="89341"/>
        <a:ext cx="1499107" cy="1016327"/>
      </dsp:txXfrm>
    </dsp:sp>
    <dsp:sp modelId="{5BE8E097-EE8A-444A-97F4-69A88BC17443}">
      <dsp:nvSpPr>
        <dsp:cNvPr id="0" name=""/>
        <dsp:cNvSpPr/>
      </dsp:nvSpPr>
      <dsp:spPr>
        <a:xfrm>
          <a:off x="1882231" y="167412"/>
          <a:ext cx="4432826" cy="910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200" kern="1200" dirty="0"/>
            <a:t>Iesniedzēja atbilstība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200" kern="1200" dirty="0"/>
            <a:t>Veidlapa KP VIS</a:t>
          </a:r>
        </a:p>
      </dsp:txBody>
      <dsp:txXfrm>
        <a:off x="1882231" y="167412"/>
        <a:ext cx="4432826" cy="910334"/>
      </dsp:txXfrm>
    </dsp:sp>
    <dsp:sp modelId="{DC4685DC-382C-4676-904E-8170D79BD55D}">
      <dsp:nvSpPr>
        <dsp:cNvPr id="0" name=""/>
        <dsp:cNvSpPr/>
      </dsp:nvSpPr>
      <dsp:spPr>
        <a:xfrm rot="5400000">
          <a:off x="1018831" y="2663206"/>
          <a:ext cx="955851" cy="10882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636422-0EE7-4A36-9CAC-E59561894B54}">
      <dsp:nvSpPr>
        <dsp:cNvPr id="0" name=""/>
        <dsp:cNvSpPr/>
      </dsp:nvSpPr>
      <dsp:spPr>
        <a:xfrm>
          <a:off x="1115620" y="1510123"/>
          <a:ext cx="1609091" cy="1126311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 dirty="0"/>
            <a:t>2.1.</a:t>
          </a:r>
        </a:p>
      </dsp:txBody>
      <dsp:txXfrm>
        <a:off x="1170612" y="1565115"/>
        <a:ext cx="1499107" cy="1016327"/>
      </dsp:txXfrm>
    </dsp:sp>
    <dsp:sp modelId="{EAF510F2-F461-493E-BFB4-741410B35D01}">
      <dsp:nvSpPr>
        <dsp:cNvPr id="0" name=""/>
        <dsp:cNvSpPr/>
      </dsp:nvSpPr>
      <dsp:spPr>
        <a:xfrm>
          <a:off x="2802729" y="1374717"/>
          <a:ext cx="3715584" cy="1478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200" kern="1200" dirty="0"/>
            <a:t>Atbilstība MK noteikumu</a:t>
          </a:r>
          <a:r>
            <a:rPr lang="lv-LV" sz="22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12.</a:t>
          </a:r>
          <a:r>
            <a:rPr lang="lv-LV" sz="2200" kern="1200" baseline="30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5</a:t>
          </a:r>
          <a:r>
            <a:rPr lang="lv-LV" sz="22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1.  un 12.</a:t>
          </a:r>
          <a:r>
            <a:rPr lang="lv-LV" sz="2200" kern="1200" baseline="30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5</a:t>
          </a:r>
          <a:r>
            <a:rPr lang="lv-LV" sz="22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2.apakšpunktā </a:t>
          </a:r>
          <a:r>
            <a:rPr lang="lv-LV" sz="2200" kern="1200" dirty="0"/>
            <a:t> tematiskajām jomām </a:t>
          </a:r>
        </a:p>
      </dsp:txBody>
      <dsp:txXfrm>
        <a:off x="2802729" y="1374717"/>
        <a:ext cx="3715584" cy="1478456"/>
      </dsp:txXfrm>
    </dsp:sp>
    <dsp:sp modelId="{5BEEC595-423E-4D7C-B1FF-BA9C89C89FBB}">
      <dsp:nvSpPr>
        <dsp:cNvPr id="0" name=""/>
        <dsp:cNvSpPr/>
      </dsp:nvSpPr>
      <dsp:spPr>
        <a:xfrm rot="5400000">
          <a:off x="2066899" y="3938873"/>
          <a:ext cx="955851" cy="10882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64A370-3E3E-4FDB-A8F4-980CFFB4A30C}">
      <dsp:nvSpPr>
        <dsp:cNvPr id="0" name=""/>
        <dsp:cNvSpPr/>
      </dsp:nvSpPr>
      <dsp:spPr>
        <a:xfrm>
          <a:off x="2098602" y="2878738"/>
          <a:ext cx="1609091" cy="1126311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 dirty="0"/>
            <a:t>3.1., 3.2., 3.3.</a:t>
          </a:r>
        </a:p>
      </dsp:txBody>
      <dsp:txXfrm>
        <a:off x="2153594" y="2933730"/>
        <a:ext cx="1499107" cy="1016327"/>
      </dsp:txXfrm>
    </dsp:sp>
    <dsp:sp modelId="{1DE3454A-CDA5-40DF-B598-E5A5AE684F63}">
      <dsp:nvSpPr>
        <dsp:cNvPr id="0" name=""/>
        <dsp:cNvSpPr/>
      </dsp:nvSpPr>
      <dsp:spPr>
        <a:xfrm>
          <a:off x="4070901" y="2936169"/>
          <a:ext cx="4549610" cy="910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200" kern="1200" dirty="0"/>
            <a:t>EK eksperti – kvalitāte</a:t>
          </a:r>
        </a:p>
      </dsp:txBody>
      <dsp:txXfrm>
        <a:off x="4070901" y="2936169"/>
        <a:ext cx="4549610" cy="910334"/>
      </dsp:txXfrm>
    </dsp:sp>
    <dsp:sp modelId="{4802001C-BEA5-45FB-91F0-12A2CA970EEC}">
      <dsp:nvSpPr>
        <dsp:cNvPr id="0" name=""/>
        <dsp:cNvSpPr/>
      </dsp:nvSpPr>
      <dsp:spPr>
        <a:xfrm>
          <a:off x="3103152" y="4035472"/>
          <a:ext cx="1609091" cy="1126311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 dirty="0"/>
            <a:t>3.4.</a:t>
          </a:r>
        </a:p>
      </dsp:txBody>
      <dsp:txXfrm>
        <a:off x="3158144" y="4090464"/>
        <a:ext cx="1499107" cy="10163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2A312A-AD47-42EC-B987-9BCB2C0DE060}">
      <dsp:nvSpPr>
        <dsp:cNvPr id="0" name=""/>
        <dsp:cNvSpPr/>
      </dsp:nvSpPr>
      <dsp:spPr>
        <a:xfrm>
          <a:off x="2281766" y="1186373"/>
          <a:ext cx="4923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34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900" kern="1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514865" y="1229476"/>
        <a:ext cx="26147" cy="5234"/>
      </dsp:txXfrm>
    </dsp:sp>
    <dsp:sp modelId="{8A964C42-2BC9-4AE4-9F09-A06F7D4B766F}">
      <dsp:nvSpPr>
        <dsp:cNvPr id="0" name=""/>
        <dsp:cNvSpPr/>
      </dsp:nvSpPr>
      <dsp:spPr>
        <a:xfrm>
          <a:off x="9890" y="549990"/>
          <a:ext cx="2273675" cy="1364205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PI iesniegšana</a:t>
          </a:r>
        </a:p>
      </dsp:txBody>
      <dsp:txXfrm>
        <a:off x="9890" y="549990"/>
        <a:ext cx="2273675" cy="1364205"/>
      </dsp:txXfrm>
    </dsp:sp>
    <dsp:sp modelId="{6E96D076-8776-48BD-BEC4-BCEA8BF69E3E}">
      <dsp:nvSpPr>
        <dsp:cNvPr id="0" name=""/>
        <dsp:cNvSpPr/>
      </dsp:nvSpPr>
      <dsp:spPr>
        <a:xfrm>
          <a:off x="5078387" y="1186373"/>
          <a:ext cx="4923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34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80347"/>
              <a:satOff val="-3163"/>
              <a:lumOff val="629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900" kern="1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311486" y="1229476"/>
        <a:ext cx="26147" cy="5234"/>
      </dsp:txXfrm>
    </dsp:sp>
    <dsp:sp modelId="{D7E8021B-E1C6-4886-847F-425D66169F8C}">
      <dsp:nvSpPr>
        <dsp:cNvPr id="0" name=""/>
        <dsp:cNvSpPr/>
      </dsp:nvSpPr>
      <dsp:spPr>
        <a:xfrm>
          <a:off x="2806512" y="549990"/>
          <a:ext cx="2273675" cy="1364205"/>
        </a:xfrm>
        <a:prstGeom prst="rect">
          <a:avLst/>
        </a:prstGeom>
        <a:solidFill>
          <a:schemeClr val="accent6">
            <a:shade val="80000"/>
            <a:hueOff val="64256"/>
            <a:satOff val="-2582"/>
            <a:lumOff val="55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PI izvērtēšana</a:t>
          </a:r>
        </a:p>
      </dsp:txBody>
      <dsp:txXfrm>
        <a:off x="2806512" y="549990"/>
        <a:ext cx="2273675" cy="1364205"/>
      </dsp:txXfrm>
    </dsp:sp>
    <dsp:sp modelId="{1902208E-A437-4E88-8398-4266AB1B7947}">
      <dsp:nvSpPr>
        <dsp:cNvPr id="0" name=""/>
        <dsp:cNvSpPr/>
      </dsp:nvSpPr>
      <dsp:spPr>
        <a:xfrm>
          <a:off x="1146728" y="1912396"/>
          <a:ext cx="5593242" cy="492345"/>
        </a:xfrm>
        <a:custGeom>
          <a:avLst/>
          <a:gdLst/>
          <a:ahLst/>
          <a:cxnLst/>
          <a:rect l="0" t="0" r="0" b="0"/>
          <a:pathLst>
            <a:path>
              <a:moveTo>
                <a:pt x="5593242" y="0"/>
              </a:moveTo>
              <a:lnTo>
                <a:pt x="5593242" y="263272"/>
              </a:lnTo>
              <a:lnTo>
                <a:pt x="0" y="263272"/>
              </a:lnTo>
              <a:lnTo>
                <a:pt x="0" y="492345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160693"/>
              <a:satOff val="-6326"/>
              <a:lumOff val="1259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900" kern="1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802909" y="2155951"/>
        <a:ext cx="280881" cy="5234"/>
      </dsp:txXfrm>
    </dsp:sp>
    <dsp:sp modelId="{9DA6B612-65F5-4E6D-B68E-EEA55ECB684F}">
      <dsp:nvSpPr>
        <dsp:cNvPr id="0" name=""/>
        <dsp:cNvSpPr/>
      </dsp:nvSpPr>
      <dsp:spPr>
        <a:xfrm>
          <a:off x="5603133" y="549990"/>
          <a:ext cx="2273675" cy="1364205"/>
        </a:xfrm>
        <a:prstGeom prst="rect">
          <a:avLst/>
        </a:prstGeom>
        <a:solidFill>
          <a:schemeClr val="accent6">
            <a:shade val="80000"/>
            <a:hueOff val="128512"/>
            <a:satOff val="-5164"/>
            <a:lumOff val="110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Lēmums par apstiprināšanu/</a:t>
          </a:r>
          <a:br>
            <a:rPr lang="lv-LV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lv-LV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 nosacījumu/</a:t>
          </a:r>
          <a:br>
            <a:rPr lang="lv-LV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lv-LV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noraidīšanu</a:t>
          </a:r>
        </a:p>
      </dsp:txBody>
      <dsp:txXfrm>
        <a:off x="5603133" y="549990"/>
        <a:ext cx="2273675" cy="1364205"/>
      </dsp:txXfrm>
    </dsp:sp>
    <dsp:sp modelId="{5ECB0741-3B03-4CA9-9260-A17D6C18BFDF}">
      <dsp:nvSpPr>
        <dsp:cNvPr id="0" name=""/>
        <dsp:cNvSpPr/>
      </dsp:nvSpPr>
      <dsp:spPr>
        <a:xfrm>
          <a:off x="2281766" y="3073524"/>
          <a:ext cx="4923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34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241040"/>
              <a:satOff val="-9490"/>
              <a:lumOff val="1888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900" kern="1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514865" y="3116627"/>
        <a:ext cx="26147" cy="5234"/>
      </dsp:txXfrm>
    </dsp:sp>
    <dsp:sp modelId="{6E187FBB-2E16-4A59-8FBC-0329FBC713D3}">
      <dsp:nvSpPr>
        <dsp:cNvPr id="0" name=""/>
        <dsp:cNvSpPr/>
      </dsp:nvSpPr>
      <dsp:spPr>
        <a:xfrm>
          <a:off x="9890" y="2437141"/>
          <a:ext cx="2273675" cy="1364205"/>
        </a:xfrm>
        <a:prstGeom prst="rect">
          <a:avLst/>
        </a:prstGeom>
        <a:solidFill>
          <a:schemeClr val="accent6">
            <a:shade val="80000"/>
            <a:hueOff val="192768"/>
            <a:satOff val="-7745"/>
            <a:lumOff val="165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PI precizēšana</a:t>
          </a:r>
        </a:p>
      </dsp:txBody>
      <dsp:txXfrm>
        <a:off x="9890" y="2437141"/>
        <a:ext cx="2273675" cy="1364205"/>
      </dsp:txXfrm>
    </dsp:sp>
    <dsp:sp modelId="{BEF64A97-3A8D-4CC3-9D3B-46137B85ED6F}">
      <dsp:nvSpPr>
        <dsp:cNvPr id="0" name=""/>
        <dsp:cNvSpPr/>
      </dsp:nvSpPr>
      <dsp:spPr>
        <a:xfrm>
          <a:off x="5078387" y="3073524"/>
          <a:ext cx="4923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34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321387"/>
              <a:satOff val="-12653"/>
              <a:lumOff val="2518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900" kern="1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311486" y="3116627"/>
        <a:ext cx="26147" cy="5234"/>
      </dsp:txXfrm>
    </dsp:sp>
    <dsp:sp modelId="{04E6CDD1-4DE2-49EA-89BF-BA6C5CE247D6}">
      <dsp:nvSpPr>
        <dsp:cNvPr id="0" name=""/>
        <dsp:cNvSpPr/>
      </dsp:nvSpPr>
      <dsp:spPr>
        <a:xfrm>
          <a:off x="2806512" y="2437141"/>
          <a:ext cx="2273675" cy="1364205"/>
        </a:xfrm>
        <a:prstGeom prst="rect">
          <a:avLst/>
        </a:prstGeom>
        <a:solidFill>
          <a:schemeClr val="accent6">
            <a:shade val="80000"/>
            <a:hueOff val="257024"/>
            <a:satOff val="-10327"/>
            <a:lumOff val="221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Precizējumu izvērtēšana</a:t>
          </a:r>
        </a:p>
      </dsp:txBody>
      <dsp:txXfrm>
        <a:off x="2806512" y="2437141"/>
        <a:ext cx="2273675" cy="1364205"/>
      </dsp:txXfrm>
    </dsp:sp>
    <dsp:sp modelId="{51ABCCFF-BF74-4BD1-8D6C-5FF1B83C8E9D}">
      <dsp:nvSpPr>
        <dsp:cNvPr id="0" name=""/>
        <dsp:cNvSpPr/>
      </dsp:nvSpPr>
      <dsp:spPr>
        <a:xfrm>
          <a:off x="5603133" y="2437141"/>
          <a:ext cx="2273675" cy="1364205"/>
        </a:xfrm>
        <a:prstGeom prst="rect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Atzinums par nosacījumu izpildi/neizpildi</a:t>
          </a:r>
        </a:p>
      </dsp:txBody>
      <dsp:txXfrm>
        <a:off x="5603133" y="2437141"/>
        <a:ext cx="2273675" cy="1364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2EC99-BE90-49B6-BB5B-A8BAA39C1949}" type="datetimeFigureOut">
              <a:rPr lang="lv-LV" smtClean="0"/>
              <a:t>21.06.2021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E31AE-EE4D-43CA-844C-11D1E9A139C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001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E31AE-EE4D-43CA-844C-11D1E9A139C9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791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E31AE-EE4D-43CA-844C-11D1E9A139C9}" type="slidenum">
              <a:rPr lang="lv-LV" smtClean="0"/>
              <a:t>21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5427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7DB7-30C1-44D7-8F06-7D7EE6F3A096}" type="datetimeFigureOut">
              <a:rPr lang="lv-LV" smtClean="0"/>
              <a:t>21.06.2021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E56-79A7-4C7E-8338-1956EC33AAE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4917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7DB7-30C1-44D7-8F06-7D7EE6F3A096}" type="datetimeFigureOut">
              <a:rPr lang="lv-LV" smtClean="0"/>
              <a:t>21.06.2021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E56-79A7-4C7E-8338-1956EC33AAE7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4524" y="5803"/>
            <a:ext cx="1264102" cy="15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11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80999"/>
            <a:ext cx="1971675" cy="579596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718733"/>
            <a:ext cx="5800725" cy="44582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7DB7-30C1-44D7-8F06-7D7EE6F3A096}" type="datetimeFigureOut">
              <a:rPr lang="lv-LV" smtClean="0"/>
              <a:t>21.06.2021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E56-79A7-4C7E-8338-1956EC33AAE7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4524" y="5803"/>
            <a:ext cx="1264102" cy="15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56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7DB7-30C1-44D7-8F06-7D7EE6F3A096}" type="datetimeFigureOut">
              <a:rPr lang="lv-LV" smtClean="0"/>
              <a:t>21.06.2021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E56-79A7-4C7E-8338-1956EC33AAE7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4524" y="5803"/>
            <a:ext cx="1264102" cy="15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4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7DB7-30C1-44D7-8F06-7D7EE6F3A096}" type="datetimeFigureOut">
              <a:rPr lang="lv-LV" smtClean="0"/>
              <a:t>21.06.2021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E56-79A7-4C7E-8338-1956EC33AAE7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4524" y="5803"/>
            <a:ext cx="1264102" cy="15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7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7DB7-30C1-44D7-8F06-7D7EE6F3A096}" type="datetimeFigureOut">
              <a:rPr lang="lv-LV" smtClean="0"/>
              <a:t>21.06.2021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E56-79A7-4C7E-8338-1956EC33AAE7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4524" y="5803"/>
            <a:ext cx="1264102" cy="15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39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4399" y="365126"/>
            <a:ext cx="633214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7DB7-30C1-44D7-8F06-7D7EE6F3A096}" type="datetimeFigureOut">
              <a:rPr lang="lv-LV" smtClean="0"/>
              <a:t>21.06.2021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E56-79A7-4C7E-8338-1956EC33AAE7}" type="slidenum">
              <a:rPr lang="lv-LV" smtClean="0"/>
              <a:t>‹#›</a:t>
            </a:fld>
            <a:endParaRPr lang="lv-LV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4524" y="5803"/>
            <a:ext cx="1264102" cy="15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2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7DB7-30C1-44D7-8F06-7D7EE6F3A096}" type="datetimeFigureOut">
              <a:rPr lang="lv-LV" smtClean="0"/>
              <a:t>21.06.2021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E56-79A7-4C7E-8338-1956EC33AAE7}" type="slidenum">
              <a:rPr lang="lv-LV" smtClean="0"/>
              <a:t>‹#›</a:t>
            </a:fld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4524" y="5803"/>
            <a:ext cx="1264102" cy="15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7DB7-30C1-44D7-8F06-7D7EE6F3A096}" type="datetimeFigureOut">
              <a:rPr lang="lv-LV" smtClean="0"/>
              <a:t>21.06.2021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E56-79A7-4C7E-8338-1956EC33AAE7}" type="slidenum">
              <a:rPr lang="lv-LV" smtClean="0"/>
              <a:t>‹#›</a:t>
            </a:fld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4524" y="5803"/>
            <a:ext cx="1264102" cy="15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0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42533"/>
            <a:ext cx="2949178" cy="115993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02466"/>
            <a:ext cx="2949178" cy="30665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7DB7-30C1-44D7-8F06-7D7EE6F3A096}" type="datetimeFigureOut">
              <a:rPr lang="lv-LV" smtClean="0"/>
              <a:t>21.06.2021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E56-79A7-4C7E-8338-1956EC33AAE7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4524" y="5803"/>
            <a:ext cx="1264102" cy="15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59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72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327400"/>
            <a:ext cx="2949178" cy="254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7DB7-30C1-44D7-8F06-7D7EE6F3A096}" type="datetimeFigureOut">
              <a:rPr lang="lv-LV" smtClean="0"/>
              <a:t>21.06.2021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E56-79A7-4C7E-8338-1956EC33AAE7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4524" y="5803"/>
            <a:ext cx="1264102" cy="15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11400" y="365126"/>
            <a:ext cx="6203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77DB7-30C1-44D7-8F06-7D7EE6F3A096}" type="datetimeFigureOut">
              <a:rPr lang="lv-LV" smtClean="0"/>
              <a:t>21.06.2021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B5E56-79A7-4C7E-8338-1956EC33AAE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670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127" y="2230"/>
            <a:ext cx="1657350" cy="21359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3750" y="6624112"/>
            <a:ext cx="9199606" cy="23388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7127" y="5634581"/>
            <a:ext cx="3685352" cy="978493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02270" y="3429000"/>
            <a:ext cx="8395063" cy="1718754"/>
          </a:xfrm>
        </p:spPr>
        <p:txBody>
          <a:bodyPr>
            <a:noAutofit/>
          </a:bodyPr>
          <a:lstStyle/>
          <a:p>
            <a:r>
              <a:rPr lang="lv-LV" sz="3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Projektu iesniegumu vērtēšana un</a:t>
            </a:r>
            <a:br>
              <a:rPr lang="lv-LV" sz="3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lv-LV" sz="3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Eiropas Komisijas </a:t>
            </a:r>
            <a:br>
              <a:rPr lang="lv-LV" sz="3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lv-LV" sz="3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ekspertu vērtējumu analīzes kopsavilkums</a:t>
            </a:r>
          </a:p>
        </p:txBody>
      </p:sp>
    </p:spTree>
    <p:extLst>
      <p:ext uri="{BB962C8B-B14F-4D97-AF65-F5344CB8AC3E}">
        <p14:creationId xmlns:p14="http://schemas.microsoft.com/office/powerpoint/2010/main" val="3062616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62424" cy="4351338"/>
          </a:xfrm>
        </p:spPr>
        <p:txBody>
          <a:bodyPr>
            <a:normAutofit/>
          </a:bodyPr>
          <a:lstStyle/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Pēc vērtēšanas projekti tiek sarindoti prioritārā secībā, atbilstoši saņemtajiem punktiem,</a:t>
            </a:r>
          </a:p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MK noteikumu 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</a:rPr>
              <a:t>12.</a:t>
            </a:r>
            <a:r>
              <a:rPr lang="lv-LV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4 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lv-LV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 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</a:rPr>
              <a:t>12.</a:t>
            </a:r>
            <a:r>
              <a:rPr lang="lv-LV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4 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apakšpunktā minēto projektu iesniegumu kopas ietvaros. Ja vairākiem projektu iesniegumiem piešķirts vienāds punktu skaits, priekšroka ir: </a:t>
            </a:r>
          </a:p>
          <a:p>
            <a:pPr lvl="1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 iesniegumam, kurš kvalitātes kritērijā «Izcilība» ir saņēmis augstāko punktu skaitu,</a:t>
            </a:r>
          </a:p>
          <a:p>
            <a:pPr lvl="1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 iesniegumam, kura rezultāti tieši sekmē Latvijas inovācijas kapacitātes palielināšanos.</a:t>
            </a:r>
          </a:p>
          <a:p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20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lv-LV" sz="48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04162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593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371" y="176440"/>
            <a:ext cx="6203950" cy="1325563"/>
          </a:xfrm>
        </p:spPr>
        <p:txBody>
          <a:bodyPr>
            <a:normAutofit/>
          </a:bodyPr>
          <a:lstStyle/>
          <a:p>
            <a:r>
              <a:rPr lang="lv-LV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Biežāk minētie trūkumi </a:t>
            </a:r>
            <a:r>
              <a:rPr lang="lv-LV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(kritērijā Nr.3.1.)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690688"/>
            <a:ext cx="8606971" cy="49908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Pētniecības </a:t>
            </a:r>
            <a:r>
              <a:rPr lang="lv-LV" b="1" u="sng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metodoloģija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pieejas apraksts ir vājš un nav pietiekami detalizēts, satur vispārīgus apgalvojumus;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sniegti pretrunīgi apgalvojumi;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stratēģijas izvēle nav pietiekami pamatota, neizskaidro teorētisko pieeju;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visaptveroša un tā nav balstīta uz zinātniski pamatotu informāciju;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aprakstītas vispārīgas metodes, nesniedzot skaidru redzējumu par to praktisko pielietojumu pētījumā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skaidrs kā tikt pie rezultāta, izmantojot piedāvāto pieeju;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lielākā daļa apgalvojumu ir balstīti uz </a:t>
            </a:r>
            <a:r>
              <a:rPr lang="lv-LV" sz="27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pašcitēšanu</a:t>
            </a:r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tehnisku saturisko detaļu;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sniegta informācija par pētījumam specifisku būtisku jautājumu risināšanu, piemēram, ētikas komitejas atļaujas iegūšana.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678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371" y="176440"/>
            <a:ext cx="6203950" cy="1325563"/>
          </a:xfrm>
        </p:spPr>
        <p:txBody>
          <a:bodyPr>
            <a:normAutofit/>
          </a:bodyPr>
          <a:lstStyle/>
          <a:p>
            <a:r>
              <a:rPr lang="lv-LV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Biežāk minētie trūkumi </a:t>
            </a:r>
            <a:r>
              <a:rPr lang="lv-LV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(kritērijā Nr.3.1.)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690688"/>
            <a:ext cx="8606971" cy="4990872"/>
          </a:xfrm>
        </p:spPr>
        <p:txBody>
          <a:bodyPr>
            <a:normAutofit/>
          </a:bodyPr>
          <a:lstStyle/>
          <a:p>
            <a:pPr lvl="0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b="1" u="sng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mērķis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 pārāk plaši definēts/nav viennozīmīgs/izmērāms vai nav definēts vispār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viennozīmīgi definēts kā tiks iegūta pētījumam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nepieciešamā informācija/ dati/ paraugi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utt.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Pētījuma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struktūra</a:t>
            </a:r>
            <a:r>
              <a:rPr lang="lv-LV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atgādina biznesa plānu.</a:t>
            </a:r>
          </a:p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saprotami aprakstīts </a:t>
            </a:r>
            <a:r>
              <a:rPr lang="lv-LV" b="1" u="sng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darbību plāns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/kā darbības plānots īstenot</a:t>
            </a:r>
          </a:p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Darbības ir vispārīgas, savstarpēji nesaistītas</a:t>
            </a:r>
          </a:p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skaidri definēta un/vai aprakstīta projektā risināmā </a:t>
            </a:r>
            <a:r>
              <a:rPr lang="lv-LV" b="1" u="sng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problēma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74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Biežāk minētie trūkumi </a:t>
            </a:r>
            <a:r>
              <a:rPr lang="lv-LV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(kritērijā Nr.3.1.)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Sniegtais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risinājums</a:t>
            </a:r>
            <a:r>
              <a:rPr lang="lv-LV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tikai daļēji risina projektā risināmo problēmu/problēma nav pietiekami izklāstīta</a:t>
            </a:r>
          </a:p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Projektā plānotais pētījums nav </a:t>
            </a:r>
            <a:r>
              <a:rPr lang="lv-LV" b="1" u="sng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inovatīvs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/nav skaidrots, kāpēc ir inovatīvs</a:t>
            </a:r>
          </a:p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Izmantotā </a:t>
            </a:r>
            <a:r>
              <a:rPr lang="lv-LV" b="1" u="sng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terminoloģija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nav konsekventa/tiek jaukti jēdzieni</a:t>
            </a:r>
          </a:p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Problēmas ar </a:t>
            </a:r>
            <a:r>
              <a:rPr lang="lv-LV" b="1" u="sng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tulkojuma kvalitāti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(nav iespējams uztvert tekstu)</a:t>
            </a:r>
          </a:p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Darbību </a:t>
            </a:r>
            <a:r>
              <a:rPr lang="lv-LV" b="1" u="sng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rezultāti</a:t>
            </a:r>
            <a:r>
              <a:rPr lang="lv-LV" b="1" u="sng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atbilstoši aprakstītajiem pētniecības procesiem/posmiem</a:t>
            </a:r>
          </a:p>
          <a:p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222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Biežāk minētie trūkumi </a:t>
            </a:r>
            <a:r>
              <a:rPr lang="lv-LV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(kritērijā Nr.3.2.)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065407" cy="4667249"/>
          </a:xfrm>
        </p:spPr>
        <p:txBody>
          <a:bodyPr>
            <a:normAutofit/>
          </a:bodyPr>
          <a:lstStyle/>
          <a:p>
            <a:pPr lvl="0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pamatota saistība ar </a:t>
            </a:r>
            <a:r>
              <a:rPr lang="lv-LV" b="1" u="sng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RIS3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prioritāti/-</a:t>
            </a:r>
            <a:r>
              <a:rPr lang="lv-LV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ēm</a:t>
            </a:r>
            <a:endParaRPr lang="lv-LV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Intelektuālā īpašuma pārvaldība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aprakstīta pietiekami detalizēti/ rezultātu īpašumu tiesības nav skaidri definētas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Projektā aprakstīti ieguvumi un ietekme dažādās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sociālekonomiskajās jomās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bet nav aprakstīta kāda būs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ietekme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vidējā/ garā termiņā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Projektam nav izstrādāta stratēģija ar precīziem mērķiem, lai nodrošinātu projekta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ilgtspēju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8898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Biežāk minētie trūkumi </a:t>
            </a:r>
            <a:r>
              <a:rPr lang="lv-LV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(kritērijā Nr.3.2.)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065407" cy="4667249"/>
          </a:xfrm>
        </p:spPr>
        <p:txBody>
          <a:bodyPr>
            <a:normAutofit/>
          </a:bodyPr>
          <a:lstStyle/>
          <a:p>
            <a:pPr lvl="0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Plānots neliels </a:t>
            </a:r>
            <a:r>
              <a:rPr lang="lv-LV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jaunizveidoto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darba vietu skaits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Nepietiekami detalizēts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pētnieciskais ieguldījums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nav plānots pietiekams zinātnisko publikāciju skaits, vāji aprakstīti/ nepietiekami plānoti citi zināšanu </a:t>
            </a:r>
            <a:r>
              <a:rPr lang="lv-LV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pārneses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pasākumi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Sabiedrības iesaiste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pietiekami aprakstīta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mērķauditorija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nav skaidri definēta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03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Biežāk minētie trūkumi </a:t>
            </a:r>
            <a:r>
              <a:rPr lang="lv-LV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(kritērijā Nr.3.2.)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065407" cy="4667249"/>
          </a:xfrm>
        </p:spPr>
        <p:txBody>
          <a:bodyPr>
            <a:normAutofit fontScale="92500"/>
          </a:bodyPr>
          <a:lstStyle/>
          <a:p>
            <a:pPr lvl="0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skaidri definēts kādu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tehnoloģiju gatavības līmeņi (TRL)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plānots sasniegt, kā arī kāds būs tehnoloģijas/ prototipa inovācijas pakāpe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riska </a:t>
            </a:r>
            <a:r>
              <a:rPr lang="lv-LV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izvērtējums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 vispārīgs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sniegta informācija par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vadības un uzraudzības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struktūru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Plānotie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rezultāti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nav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samērīgi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apmēru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Pēc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darbībām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būtības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rezultātiem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sagaidāms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patents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bet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plānots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143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Biežāk minētie trūkumi </a:t>
            </a:r>
            <a:r>
              <a:rPr lang="lv-LV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(kritērijā Nr.3.3.)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065407" cy="4667250"/>
          </a:xfrm>
        </p:spPr>
        <p:txBody>
          <a:bodyPr>
            <a:normAutofit fontScale="92500" lnSpcReduction="20000"/>
          </a:bodyPr>
          <a:lstStyle/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vadītājs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nav pietiekami zinošs projekta pētniecības jomā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Iesniegumā: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 sniegta tikai ierobežota informācija par pētniecības grupas </a:t>
            </a:r>
            <a:r>
              <a:rPr lang="lv-LV" sz="27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kapacitāti</a:t>
            </a:r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noteikta pētnieku un zinātnieku </a:t>
            </a:r>
            <a:r>
              <a:rPr lang="lv-LV" sz="27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darbā pieņemšanas kārtība</a:t>
            </a:r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darba pieņemšanas </a:t>
            </a:r>
            <a:r>
              <a:rPr lang="lv-LV" sz="27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nosacījumi</a:t>
            </a:r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personāla </a:t>
            </a:r>
            <a:r>
              <a:rPr lang="lv-LV" sz="27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lomas </a:t>
            </a:r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pētniecības </a:t>
            </a:r>
            <a:r>
              <a:rPr lang="lv-LV" sz="27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uzdevumi </a:t>
            </a:r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skaidri noteikti;</a:t>
            </a: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skaidrs vai darba uzdevumi atbilst darbinieku </a:t>
            </a:r>
            <a:r>
              <a:rPr lang="lv-LV" sz="27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kompetencēm</a:t>
            </a:r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lvl="1"/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skaidrs vai noradītais darbinieku </a:t>
            </a:r>
            <a:r>
              <a:rPr lang="lv-LV" sz="27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skaits</a:t>
            </a:r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ir pietiekams/ nav pārāk liels/mazs utt.;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7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jauno pētnieku integrācija </a:t>
            </a:r>
            <a:r>
              <a:rPr lang="lv-LV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plānota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371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Biežāk minētie trūkumi </a:t>
            </a:r>
            <a:r>
              <a:rPr lang="lv-LV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(kritērijā Nr.3.3.)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065407" cy="4667250"/>
          </a:xfrm>
        </p:spPr>
        <p:txBody>
          <a:bodyPr>
            <a:normAutofit lnSpcReduction="10000"/>
          </a:bodyPr>
          <a:lstStyle/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Trūkumi, kas saistīti ar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sadarbības partneru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iesaisti: 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tiek izvēlēti partneri, kam 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pieredze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neliela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pieredze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konkrētā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jomā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1"/>
            <a:r>
              <a:rPr lang="lv-LV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skaidri definēts: </a:t>
            </a:r>
            <a:endParaRPr lang="en-US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lv-LV" sz="25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kādas darbības veiks </a:t>
            </a:r>
            <a:r>
              <a:rPr lang="lv-LV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sadarbības partneri, </a:t>
            </a:r>
            <a:r>
              <a:rPr lang="lv-LV" sz="25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kā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iesaistīsies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īstenošanā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2"/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kā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partneris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mijiedarbosies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iesniedzēju</a:t>
            </a:r>
            <a:r>
              <a:rPr lang="lv-LV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sniegta informācija kāda ir partneru </a:t>
            </a:r>
            <a:r>
              <a:rPr lang="lv-LV" sz="25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kapacitāte</a:t>
            </a:r>
            <a:r>
              <a:rPr lang="lv-LV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lv-LV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kā tiks nodrošināta darba </a:t>
            </a:r>
            <a:r>
              <a:rPr lang="lv-LV" sz="25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finansēšana</a:t>
            </a:r>
            <a:r>
              <a:rPr lang="lv-LV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kā tiks veikta </a:t>
            </a:r>
            <a:r>
              <a:rPr lang="lv-LV" sz="25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rezultātu pārdale 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0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C515-DF09-4127-94D1-D1DEB48F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Projektu iesniegšana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6A6C0-687E-4A84-B3AF-77662BF69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719718"/>
            <a:ext cx="8084457" cy="48021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Piektajā projektu iesniegumu atlases kārtā finansējumu piešķir ar </a:t>
            </a:r>
            <a:r>
              <a:rPr lang="lv-LV" b="1" dirty="0">
                <a:solidFill>
                  <a:schemeClr val="accent6">
                    <a:lumMod val="50000"/>
                  </a:schemeClr>
                </a:solidFill>
              </a:rPr>
              <a:t>saimniecisku darbību nesaistītu </a:t>
            </a:r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projektu īstenošanai:</a:t>
            </a:r>
          </a:p>
          <a:p>
            <a:pPr marL="0" indent="0">
              <a:buNone/>
            </a:pPr>
            <a:endParaRPr lang="lv-LV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kas sniedz ieguldījumu Latvijas viedās specializācijas stratēģijas noteikto tautsaimniecības transformācijas virzienu un izaugsmes prioritāšu īstenošanā un specializācijas jomu attīstībā: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zināšanu ietilpīga </a:t>
            </a:r>
            <a:r>
              <a:rPr lang="lv-LV" dirty="0" err="1">
                <a:solidFill>
                  <a:schemeClr val="accent6">
                    <a:lumMod val="50000"/>
                  </a:schemeClr>
                </a:solidFill>
              </a:rPr>
              <a:t>bioekonomika</a:t>
            </a:r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lv-LV" dirty="0" err="1">
                <a:solidFill>
                  <a:schemeClr val="accent6">
                    <a:lumMod val="50000"/>
                  </a:schemeClr>
                </a:solidFill>
              </a:rPr>
              <a:t>biomedicīna</a:t>
            </a:r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, medicīnas tehnoloģija, </a:t>
            </a:r>
            <a:r>
              <a:rPr lang="lv-LV" dirty="0" err="1">
                <a:solidFill>
                  <a:schemeClr val="accent6">
                    <a:lumMod val="50000"/>
                  </a:schemeClr>
                </a:solidFill>
              </a:rPr>
              <a:t>biofarmācija</a:t>
            </a:r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 un biotehnoloģija;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viedie materiāli, tehnoloģijas un </a:t>
            </a:r>
            <a:r>
              <a:rPr lang="lv-LV" dirty="0" err="1">
                <a:solidFill>
                  <a:schemeClr val="accent6">
                    <a:lumMod val="50000"/>
                  </a:schemeClr>
                </a:solidFill>
              </a:rPr>
              <a:t>inženiersistēmas</a:t>
            </a:r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viedā enerģētika;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informācijas un komunikācijas tehnoloģijas.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lv-LV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veic pētniecību šādās tematiskajās jomā (</a:t>
            </a:r>
            <a:r>
              <a:rPr lang="lv-LV" sz="2100" dirty="0">
                <a:solidFill>
                  <a:schemeClr val="accent6">
                    <a:lumMod val="50000"/>
                  </a:schemeClr>
                </a:solidFill>
              </a:rPr>
              <a:t>MK noteikumu 12.</a:t>
            </a:r>
            <a:r>
              <a:rPr lang="lv-LV" sz="2100" baseline="30000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lv-LV" sz="2100" dirty="0">
                <a:solidFill>
                  <a:schemeClr val="accent6">
                    <a:lumMod val="50000"/>
                  </a:schemeClr>
                </a:solidFill>
              </a:rPr>
              <a:t>1.  un 12.</a:t>
            </a:r>
            <a:r>
              <a:rPr lang="lv-LV" sz="2100" baseline="30000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lv-LV" sz="2100" dirty="0">
                <a:solidFill>
                  <a:schemeClr val="accent6">
                    <a:lumMod val="50000"/>
                  </a:schemeClr>
                </a:solidFill>
              </a:rPr>
              <a:t>2.apakšpunkts)</a:t>
            </a:r>
            <a:endParaRPr lang="lv-LV" dirty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Covid-19 infekcijas slimības izplatības ierobežošana un iedzīvotāju aizsardzība;</a:t>
            </a:r>
          </a:p>
          <a:p>
            <a:pPr lvl="2"/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strukturālu pārmaiņu ieviešana ekonomikā un sabiedrības vajadzību nodrošināšana, sniedzot ieguldījumu Covid-19 pandēmijas izraisīto seku mazināšanai.</a:t>
            </a:r>
          </a:p>
        </p:txBody>
      </p:sp>
    </p:spTree>
    <p:extLst>
      <p:ext uri="{BB962C8B-B14F-4D97-AF65-F5344CB8AC3E}">
        <p14:creationId xmlns:p14="http://schemas.microsoft.com/office/powerpoint/2010/main" val="3965561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Biežāk minētie trūkumi </a:t>
            </a:r>
            <a:r>
              <a:rPr lang="lv-LV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(kritērijā Nr.3.3.)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065407" cy="4667250"/>
          </a:xfrm>
        </p:spPr>
        <p:txBody>
          <a:bodyPr>
            <a:normAutofit/>
          </a:bodyPr>
          <a:lstStyle/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definēti atbilstoši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atskaites punkti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laiks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kad tie tiks sasniegti.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 ilgums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pietiekami pamatots.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pietiekami apskatīta skaidra stratēģija efektīvai “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jauninājumu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pārvaldībai.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iesniegti pietiekami pierādījumi, kas pamatotu plānoto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finanšu līdzekļu izlietojumu 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vajadzību pēc norādītiem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resursiem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65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7720" y="2225"/>
            <a:ext cx="1657350" cy="21359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3750" y="6624112"/>
            <a:ext cx="9199606" cy="23388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7127" y="5634581"/>
            <a:ext cx="3685352" cy="978493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02271" y="2161777"/>
            <a:ext cx="8395063" cy="1576253"/>
          </a:xfrm>
        </p:spPr>
        <p:txBody>
          <a:bodyPr>
            <a:noAutofit/>
          </a:bodyPr>
          <a:lstStyle/>
          <a:p>
            <a:r>
              <a:rPr lang="lv-LV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4273910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Projektu iesniegumu vērtēšana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311400" y="1545465"/>
            <a:ext cx="1114380" cy="540912"/>
          </a:xfrm>
          <a:prstGeom prst="straightConnector1">
            <a:avLst/>
          </a:prstGeom>
          <a:ln w="76200">
            <a:solidFill>
              <a:schemeClr val="accent6"/>
            </a:solidFill>
            <a:headEnd type="none" w="med" len="med"/>
            <a:tailEnd type="arrow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924283" y="1545465"/>
            <a:ext cx="1120462" cy="540912"/>
          </a:xfrm>
          <a:prstGeom prst="straightConnector1">
            <a:avLst/>
          </a:prstGeom>
          <a:ln w="76200">
            <a:solidFill>
              <a:schemeClr val="accent6"/>
            </a:solidFill>
            <a:headEnd type="none" w="med" len="med"/>
            <a:tailEnd type="arrow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56068" y="2228045"/>
            <a:ext cx="3103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Vērtēšanas komisija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3820" y="2228045"/>
            <a:ext cx="371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Eiropas Komisijas eksperti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3792" y="2923504"/>
            <a:ext cx="42500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Pārstāvji no: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Izglītības un zinātnes ministrijas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Veselības ministrijas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Zemkopības ministrijas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Ekonomikas ministrijas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CFLA kā sadarbības iestādes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Finanšu ministrijas kā vadošās iestādes (novērotāja statusā)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5219" y="2923504"/>
            <a:ext cx="3839894" cy="101566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Katrs komisijas loceklis paraksta konfidencialitātes un objektivitātes apliecinājumu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0188" y="4120492"/>
            <a:ext cx="3839894" cy="101566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Komisija izvērtē PI atbilstoši vienotajiem, specifiskajiem kritērijiem un kritērijam Nr.3.4.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55219" y="5317480"/>
            <a:ext cx="3839894" cy="70788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Izmanto kritēriju piemērošanas metodiku</a:t>
            </a:r>
          </a:p>
        </p:txBody>
      </p:sp>
    </p:spTree>
    <p:extLst>
      <p:ext uri="{BB962C8B-B14F-4D97-AF65-F5344CB8AC3E}">
        <p14:creationId xmlns:p14="http://schemas.microsoft.com/office/powerpoint/2010/main" val="224956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1" grpId="1"/>
      <p:bldP spid="12" grpId="0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Projektu iesniegumu vērtēšana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924283" y="1545465"/>
            <a:ext cx="1120462" cy="540912"/>
          </a:xfrm>
          <a:prstGeom prst="straightConnector1">
            <a:avLst/>
          </a:prstGeom>
          <a:ln w="76200">
            <a:solidFill>
              <a:schemeClr val="accent6"/>
            </a:solidFill>
            <a:headEnd type="none" w="med" len="med"/>
            <a:tailEnd type="arrow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03820" y="2228045"/>
            <a:ext cx="371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Eiropas Komisijas eksperti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5761" y="2973380"/>
            <a:ext cx="8312726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Neatkarīgi izvērtē PI atbilstību kvalitātes kritērijiem (Nr.3.1., 3.2. un 3.3.)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761" y="3572291"/>
            <a:ext cx="8312726" cy="163121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Tiek piesaistīti atbilstoši nosacījumiem: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Ekspertam ir doktora zinātniskais grāds,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Eksperta zinātniskā kvalifikācija atbilst konkrētā projekta iesnieguma zinātnes nozarei vai </a:t>
            </a:r>
            <a:r>
              <a:rPr lang="lv-LV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apakšnozarei</a:t>
            </a: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Ekspertam ir atbilstoša profesionālā pieredze un kompetence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5761" y="5402308"/>
            <a:ext cx="8312726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Katru projektu vērtē 2 EK eksperti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5761" y="6001219"/>
            <a:ext cx="8312726" cy="70788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Iespēju robežās vienas zinātnes nozares/</a:t>
            </a:r>
            <a:r>
              <a:rPr lang="lv-LV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apakšnozares</a:t>
            </a: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EK eksperti tiks iesaistīti vairāku projektu iesniegumu vērtēšanā</a:t>
            </a:r>
          </a:p>
        </p:txBody>
      </p:sp>
    </p:spTree>
    <p:extLst>
      <p:ext uri="{BB962C8B-B14F-4D97-AF65-F5344CB8AC3E}">
        <p14:creationId xmlns:p14="http://schemas.microsoft.com/office/powerpoint/2010/main" val="52299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Projektu iesniegumu vērtēšana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924283" y="1545465"/>
            <a:ext cx="1120462" cy="540912"/>
          </a:xfrm>
          <a:prstGeom prst="straightConnector1">
            <a:avLst/>
          </a:prstGeom>
          <a:ln w="76200">
            <a:solidFill>
              <a:schemeClr val="accent6"/>
            </a:solidFill>
            <a:headEnd type="none" w="med" len="med"/>
            <a:tailEnd type="arrow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03820" y="2228045"/>
            <a:ext cx="371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Eiropas Komisijas eksperti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9789" y="4873520"/>
            <a:ext cx="646730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 ekspertu vērtējumu vērtēšanas komisija nevar  mainīt vai precizēt!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2753" y="3420604"/>
            <a:ext cx="2793075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individuālie vērtējumi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74134" y="3266716"/>
            <a:ext cx="3541221" cy="70788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konsolidētais vērtējums</a:t>
            </a:r>
          </a:p>
          <a:p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(apstiprina abi eksperti)</a:t>
            </a:r>
          </a:p>
        </p:txBody>
      </p:sp>
      <p:cxnSp>
        <p:nvCxnSpPr>
          <p:cNvPr id="12" name="Straight Arrow Connector 11"/>
          <p:cNvCxnSpPr>
            <a:stCxn id="9" idx="3"/>
            <a:endCxn id="10" idx="1"/>
          </p:cNvCxnSpPr>
          <p:nvPr/>
        </p:nvCxnSpPr>
        <p:spPr>
          <a:xfrm>
            <a:off x="3245828" y="3620659"/>
            <a:ext cx="2028306" cy="0"/>
          </a:xfrm>
          <a:prstGeom prst="straightConnector1">
            <a:avLst/>
          </a:prstGeom>
          <a:ln w="76200">
            <a:solidFill>
              <a:schemeClr val="accent6"/>
            </a:solidFill>
            <a:headEnd type="none" w="med" len="med"/>
            <a:tailEnd type="arrow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88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63585187"/>
              </p:ext>
            </p:extLst>
          </p:nvPr>
        </p:nvGraphicFramePr>
        <p:xfrm>
          <a:off x="235445" y="1732893"/>
          <a:ext cx="8806956" cy="5167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0A40F8D6-D861-4FE5-8D43-33DF6A9150E2}"/>
              </a:ext>
            </a:extLst>
          </p:cNvPr>
          <p:cNvGrpSpPr/>
          <p:nvPr/>
        </p:nvGrpSpPr>
        <p:grpSpPr>
          <a:xfrm>
            <a:off x="7773925" y="5699875"/>
            <a:ext cx="1268476" cy="944649"/>
            <a:chOff x="5581851" y="2783821"/>
            <a:chExt cx="2764122" cy="94464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921791F-39D5-415C-BE04-1835FDD8A68D}"/>
                </a:ext>
              </a:extLst>
            </p:cNvPr>
            <p:cNvSpPr/>
            <p:nvPr/>
          </p:nvSpPr>
          <p:spPr>
            <a:xfrm>
              <a:off x="5873513" y="2783821"/>
              <a:ext cx="2472460" cy="94464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839FCC4-D63C-4256-8AAB-26E8C47532B4}"/>
                </a:ext>
              </a:extLst>
            </p:cNvPr>
            <p:cNvSpPr txBox="1"/>
            <p:nvPr/>
          </p:nvSpPr>
          <p:spPr>
            <a:xfrm>
              <a:off x="5581851" y="2783821"/>
              <a:ext cx="2472460" cy="944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0" lvl="1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lv-LV" sz="2300" dirty="0"/>
                <a:t> </a:t>
              </a:r>
              <a:endParaRPr lang="lv-LV" sz="2300" kern="1200" dirty="0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F5D8EE5-2DB2-4B55-B512-5EDE543C2EC6}"/>
              </a:ext>
            </a:extLst>
          </p:cNvPr>
          <p:cNvSpPr/>
          <p:nvPr/>
        </p:nvSpPr>
        <p:spPr>
          <a:xfrm>
            <a:off x="4862286" y="5699875"/>
            <a:ext cx="418011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200" dirty="0"/>
              <a:t>ZP pilnveidota kompetence</a:t>
            </a:r>
            <a:br>
              <a:rPr lang="lv-LV" sz="2200" dirty="0"/>
            </a:br>
            <a:r>
              <a:rPr lang="lv-LV" sz="2200" dirty="0"/>
              <a:t>0,5 PLE visā projekta īstenošanas periodā</a:t>
            </a:r>
          </a:p>
        </p:txBody>
      </p:sp>
    </p:spTree>
    <p:extLst>
      <p:ext uri="{BB962C8B-B14F-4D97-AF65-F5344CB8AC3E}">
        <p14:creationId xmlns:p14="http://schemas.microsoft.com/office/powerpoint/2010/main" val="220986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399" y="365126"/>
            <a:ext cx="6678055" cy="1325563"/>
          </a:xfrm>
        </p:spPr>
        <p:txBody>
          <a:bodyPr>
            <a:noAutofit/>
          </a:bodyPr>
          <a:lstStyle/>
          <a:p>
            <a:r>
              <a:rPr lang="lv-LV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Kritērijs Nr.3.4. - jauno zinātnieku skaits (PLE), kuriem projekta īstenošanas ietvaros pilnveidota kompetence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909854"/>
              </p:ext>
            </p:extLst>
          </p:nvPr>
        </p:nvGraphicFramePr>
        <p:xfrm>
          <a:off x="1249250" y="1804641"/>
          <a:ext cx="6748530" cy="258705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359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2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Jauno zinātnieku skaita (PLE) īpatsvars no kopējā  zinātnisko darbinieku skaita projekta īstenošanas periodā </a:t>
                      </a:r>
                      <a:endParaRPr lang="lv-LV" sz="1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Punkti  3.4.</a:t>
                      </a:r>
                      <a:endParaRPr lang="lv-LV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0%-14,9%</a:t>
                      </a:r>
                      <a:endParaRPr lang="lv-LV" sz="2000" b="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lv-LV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15,0%</a:t>
                      </a:r>
                      <a:endParaRPr lang="lv-LV" sz="2000" b="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1.00</a:t>
                      </a:r>
                      <a:endParaRPr lang="lv-LV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18,0%</a:t>
                      </a:r>
                      <a:endParaRPr lang="lv-LV" sz="2000" b="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1.30</a:t>
                      </a:r>
                      <a:endParaRPr lang="lv-LV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20,0%</a:t>
                      </a:r>
                      <a:endParaRPr lang="lv-LV" sz="2000" b="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1.50</a:t>
                      </a:r>
                      <a:endParaRPr lang="lv-LV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25,0%</a:t>
                      </a:r>
                      <a:endParaRPr lang="lv-LV" sz="2000" b="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2.00</a:t>
                      </a:r>
                      <a:endParaRPr lang="lv-LV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8185" y="5319961"/>
            <a:ext cx="278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lv-LV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3.4.</a:t>
            </a:r>
            <a:r>
              <a:rPr lang="lv-LV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=10*</a:t>
            </a:r>
            <a:r>
              <a:rPr lang="lv-LV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lv-LV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0.5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4721" y="4966018"/>
            <a:ext cx="54992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JZ slodze projektā vismaz 0,5 PLE</a:t>
            </a:r>
          </a:p>
          <a:p>
            <a:pPr marL="342900" indent="-342900">
              <a:buAutoNum type="arabicParenR"/>
            </a:pP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JZ nodrošina karjeras izaugsmi vai zinātniskā personāla atjaunotni</a:t>
            </a:r>
          </a:p>
          <a:p>
            <a:pPr marL="342900" indent="-342900">
              <a:buAutoNum type="arabicParenR"/>
            </a:pPr>
            <a:endParaRPr lang="lv-LV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41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JZ nodrošina karjeras izaugsmi vai zinātniskā personāla atjaunotni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0699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karjeras izaugsme: izmaiņas jaunā zinātnieka esošā amata pienākumu specifikā, paaugstinot atbildības līmeni vai vadības pienākumu apjomu. Karjeras izaugsmi pamato:</a:t>
            </a:r>
          </a:p>
          <a:p>
            <a:pPr marL="457200" lvl="1" indent="0">
              <a:buNone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1.1. pārcelšana augstākā amatā (jauns amata apraksts) vai</a:t>
            </a:r>
          </a:p>
          <a:p>
            <a:pPr marL="457200" lvl="1" indent="0">
              <a:buNone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1.2. grozījumi esošā amata aprakstā, paaugstinot personas atbildības līmeni un iekļaujot kādu no šādiem papildu pienākumiem, kas saistīti ar kompetenču pilnveidi:</a:t>
            </a:r>
          </a:p>
          <a:p>
            <a:pPr marL="914400" lvl="2" indent="0">
              <a:buNone/>
            </a:pPr>
            <a:r>
              <a:rPr lang="lv-LV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vadīt projekta zinātnisko darbinieku grupas, kādas grupas daļas vai konkrētas pētniecības virziena / tēmas īstenošanā iesaistīto zinātnisko darbinieku pētniecības darbu;</a:t>
            </a:r>
          </a:p>
          <a:p>
            <a:pPr marL="914400" lvl="2" indent="0">
              <a:buNone/>
            </a:pPr>
            <a:r>
              <a:rPr lang="lv-LV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veikt pētniecību, nodrošinot:</a:t>
            </a:r>
          </a:p>
          <a:p>
            <a:pPr marL="1371600" lvl="3" indent="0">
              <a:buNone/>
            </a:pPr>
            <a:r>
              <a:rPr lang="lv-LV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zinātniskās darbības virzienu spektra paplašināšanos, piem., attīstot jaunu pētniecības virzienu institūcijā;</a:t>
            </a:r>
          </a:p>
          <a:p>
            <a:pPr marL="1371600" lvl="3" indent="0">
              <a:buNone/>
            </a:pPr>
            <a:r>
              <a:rPr lang="lv-LV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jaunu pētniecības metožu ieviešanu;</a:t>
            </a:r>
          </a:p>
          <a:p>
            <a:pPr marL="914400" lvl="2" indent="0">
              <a:buNone/>
            </a:pPr>
            <a:r>
              <a:rPr lang="lv-LV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 paplašināt darbības spektru, iesaistoties pētniecības rezultātu ilgtspējas nodrošināšanā un ieviešanā (tehnoloģiju </a:t>
            </a:r>
            <a:r>
              <a:rPr lang="lv-LV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pārnese</a:t>
            </a:r>
            <a:r>
              <a:rPr lang="lv-LV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36782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JZ nodrošina karjeras izaugsmi vai zinātniskā personāla atjaunotni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0699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lv-LV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zinātniskā personāla atjaunotne, nodibinot darba tiesiskās attiecības ar jauno zinātnieku,</a:t>
            </a:r>
            <a:r>
              <a:rPr lang="lv-LV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lai tas aizvietotu zinātnieku, kurš izbeidzis darba tiesiskās attiecības labuma guvēja institūcijā</a:t>
            </a:r>
          </a:p>
        </p:txBody>
      </p:sp>
    </p:spTree>
    <p:extLst>
      <p:ext uri="{BB962C8B-B14F-4D97-AF65-F5344CB8AC3E}">
        <p14:creationId xmlns:p14="http://schemas.microsoft.com/office/powerpoint/2010/main" val="71417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2889</TotalTime>
  <Words>1283</Words>
  <Application>Microsoft Office PowerPoint</Application>
  <PresentationFormat>On-screen Show (4:3)</PresentationFormat>
  <Paragraphs>154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Tahoma</vt:lpstr>
      <vt:lpstr>Times New Roman</vt:lpstr>
      <vt:lpstr>Office Theme</vt:lpstr>
      <vt:lpstr>Projektu iesniegumu vērtēšana un  Eiropas Komisijas  ekspertu vērtējumu analīzes kopsavilkums</vt:lpstr>
      <vt:lpstr>Projektu iesniegšana</vt:lpstr>
      <vt:lpstr>Projektu iesniegumu vērtēšana</vt:lpstr>
      <vt:lpstr>Projektu iesniegumu vērtēšana</vt:lpstr>
      <vt:lpstr>Projektu iesniegumu vērtēšana</vt:lpstr>
      <vt:lpstr>PowerPoint Presentation</vt:lpstr>
      <vt:lpstr>Kritērijs Nr.3.4. - jauno zinātnieku skaits (PLE), kuriem projekta īstenošanas ietvaros pilnveidota kompetence</vt:lpstr>
      <vt:lpstr>JZ nodrošina karjeras izaugsmi vai zinātniskā personāla atjaunotni</vt:lpstr>
      <vt:lpstr>JZ nodrošina karjeras izaugsmi vai zinātniskā personāla atjaunotni</vt:lpstr>
      <vt:lpstr>PowerPoint Presentation</vt:lpstr>
      <vt:lpstr>PowerPoint Presentation</vt:lpstr>
      <vt:lpstr>Biežāk minētie trūkumi (kritērijā Nr.3.1.)</vt:lpstr>
      <vt:lpstr>Biežāk minētie trūkumi (kritērijā Nr.3.1.)</vt:lpstr>
      <vt:lpstr>Biežāk minētie trūkumi (kritērijā Nr.3.1.)</vt:lpstr>
      <vt:lpstr>Biežāk minētie trūkumi (kritērijā Nr.3.2.)</vt:lpstr>
      <vt:lpstr>Biežāk minētie trūkumi (kritērijā Nr.3.2.)</vt:lpstr>
      <vt:lpstr>Biežāk minētie trūkumi (kritērijā Nr.3.2.)</vt:lpstr>
      <vt:lpstr>Biežāk minētie trūkumi (kritērijā Nr.3.3.)</vt:lpstr>
      <vt:lpstr>Biežāk minētie trūkumi (kritērijā Nr.3.3.)</vt:lpstr>
      <vt:lpstr>Biežāk minētie trūkumi (kritērijā Nr.3.3.)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Ieva Luste</dc:creator>
  <cp:lastModifiedBy>Viktorija Boboviča</cp:lastModifiedBy>
  <cp:revision>250</cp:revision>
  <dcterms:created xsi:type="dcterms:W3CDTF">2017-11-06T08:22:07Z</dcterms:created>
  <dcterms:modified xsi:type="dcterms:W3CDTF">2021-06-21T09:08:38Z</dcterms:modified>
</cp:coreProperties>
</file>