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56" r:id="rId2"/>
    <p:sldId id="279" r:id="rId3"/>
    <p:sldId id="352" r:id="rId4"/>
    <p:sldId id="371" r:id="rId5"/>
    <p:sldId id="353" r:id="rId6"/>
    <p:sldId id="257" r:id="rId7"/>
    <p:sldId id="354" r:id="rId8"/>
    <p:sldId id="335" r:id="rId9"/>
    <p:sldId id="336" r:id="rId10"/>
    <p:sldId id="338" r:id="rId11"/>
    <p:sldId id="344" r:id="rId12"/>
    <p:sldId id="349" r:id="rId13"/>
    <p:sldId id="355" r:id="rId14"/>
    <p:sldId id="357" r:id="rId15"/>
    <p:sldId id="291" r:id="rId16"/>
    <p:sldId id="358" r:id="rId17"/>
    <p:sldId id="359" r:id="rId18"/>
    <p:sldId id="360" r:id="rId19"/>
    <p:sldId id="356" r:id="rId20"/>
    <p:sldId id="351" r:id="rId21"/>
    <p:sldId id="363" r:id="rId22"/>
    <p:sldId id="341" r:id="rId23"/>
    <p:sldId id="340" r:id="rId24"/>
    <p:sldId id="365" r:id="rId25"/>
    <p:sldId id="366" r:id="rId26"/>
    <p:sldId id="369" r:id="rId27"/>
    <p:sldId id="370" r:id="rId28"/>
    <p:sldId id="309" r:id="rId29"/>
  </p:sldIdLst>
  <p:sldSz cx="12192000" cy="6858000"/>
  <p:notesSz cx="6808788" cy="9940925"/>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47" clrIdx="0">
    <p:extLst>
      <p:ext uri="{19B8F6BF-5375-455C-9EA6-DF929625EA0E}">
        <p15:presenceInfo xmlns:p15="http://schemas.microsoft.com/office/powerpoint/2012/main" userId="user" providerId="None"/>
      </p:ext>
    </p:extLst>
  </p:cmAuthor>
  <p:cmAuthor id="2" name="Ilze Blumberga" initials="IB" lastIdx="20" clrIdx="1">
    <p:extLst>
      <p:ext uri="{19B8F6BF-5375-455C-9EA6-DF929625EA0E}">
        <p15:presenceInfo xmlns:p15="http://schemas.microsoft.com/office/powerpoint/2012/main" userId="Ilze Blumberga" providerId="None"/>
      </p:ext>
    </p:extLst>
  </p:cmAuthor>
  <p:cmAuthor id="3" name="Santa Ozola-Tīruma" initials="SO" lastIdx="3" clrIdx="2">
    <p:extLst>
      <p:ext uri="{19B8F6BF-5375-455C-9EA6-DF929625EA0E}">
        <p15:presenceInfo xmlns:p15="http://schemas.microsoft.com/office/powerpoint/2012/main" userId="Santa Ozola-Tīruma" providerId="None"/>
      </p:ext>
    </p:extLst>
  </p:cmAuthor>
  <p:cmAuthor id="4" name="Ilze Blumberga" initials="IB [2]" lastIdx="7" clrIdx="3">
    <p:extLst>
      <p:ext uri="{19B8F6BF-5375-455C-9EA6-DF929625EA0E}">
        <p15:presenceInfo xmlns:p15="http://schemas.microsoft.com/office/powerpoint/2012/main" userId="S::ilze.blumberga@cfla.gov.lv::4947bf75-5c50-4651-a8b6-d71a6a561f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00"/>
    <a:srgbClr val="9A0000"/>
    <a:srgbClr val="85C300"/>
    <a:srgbClr val="3B5600"/>
    <a:srgbClr val="BCC81E"/>
    <a:srgbClr val="9BC31B"/>
    <a:srgbClr val="96D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62" autoAdjust="0"/>
    <p:restoredTop sz="85146" autoAdjust="0"/>
  </p:normalViewPr>
  <p:slideViewPr>
    <p:cSldViewPr snapToGrid="0" snapToObjects="1">
      <p:cViewPr varScale="1">
        <p:scale>
          <a:sx n="114" d="100"/>
          <a:sy n="114" d="100"/>
        </p:scale>
        <p:origin x="288"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diagrams/_rels/data4.xml.rels><?xml version="1.0" encoding="UTF-8" standalone="yes"?>
<Relationships xmlns="http://schemas.openxmlformats.org/package/2006/relationships"><Relationship Id="rId1" Type="http://schemas.openxmlformats.org/officeDocument/2006/relationships/image" Target="../media/image13.png"/></Relationships>
</file>

<file path=ppt/diagrams/_rels/data5.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F24D8D-A3A2-4FC1-927F-1DE68885A496}"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lv-LV"/>
        </a:p>
      </dgm:t>
    </dgm:pt>
    <dgm:pt modelId="{15623114-F9CA-48F0-8799-1FE86B0CA9FD}">
      <dgm:prSet phldrT="[Text]" custT="1"/>
      <dgm:spPr/>
      <dgm:t>
        <a:bodyPr/>
        <a:lstStyle/>
        <a:p>
          <a:r>
            <a:rPr lang="lv-LV" altLang="lv-LV" sz="2000" b="1" dirty="0">
              <a:solidFill>
                <a:schemeClr val="tx1">
                  <a:lumMod val="65000"/>
                  <a:lumOff val="35000"/>
                </a:schemeClr>
              </a:solidFill>
              <a:latin typeface="Verdana" panose="020B0604030504040204" pitchFamily="34" charset="0"/>
              <a:ea typeface="Verdana" panose="020B0604030504040204" pitchFamily="34" charset="0"/>
            </a:rPr>
            <a:t>13.1.3.3. pasākums</a:t>
          </a:r>
        </a:p>
        <a:p>
          <a:r>
            <a:rPr lang="lv-LV" sz="2000" b="1" dirty="0">
              <a:solidFill>
                <a:schemeClr val="tx1">
                  <a:lumMod val="65000"/>
                  <a:lumOff val="35000"/>
                </a:schemeClr>
              </a:solidFill>
              <a:latin typeface="Verdana" panose="020B0604030504040204" pitchFamily="34" charset="0"/>
              <a:ea typeface="Verdana" panose="020B0604030504040204" pitchFamily="34" charset="0"/>
            </a:rPr>
            <a:t>(REACT-EU)</a:t>
          </a:r>
        </a:p>
      </dgm:t>
    </dgm:pt>
    <dgm:pt modelId="{3CB8F3B5-7537-44F7-B9CE-FAB1148BE398}" type="parTrans" cxnId="{D924FC48-4142-44F7-8D8F-3E93A361923D}">
      <dgm:prSet/>
      <dgm:spPr/>
      <dgm:t>
        <a:bodyPr/>
        <a:lstStyle/>
        <a:p>
          <a:endParaRPr lang="lv-LV">
            <a:latin typeface="Verdana" panose="020B0604030504040204" pitchFamily="34" charset="0"/>
            <a:ea typeface="Verdana" panose="020B0604030504040204" pitchFamily="34" charset="0"/>
          </a:endParaRPr>
        </a:p>
      </dgm:t>
    </dgm:pt>
    <dgm:pt modelId="{10C14728-3C4B-403A-B90E-9223F8390BD6}" type="sibTrans" cxnId="{D924FC48-4142-44F7-8D8F-3E93A361923D}">
      <dgm:prSet/>
      <dgm:spPr/>
      <dgm:t>
        <a:bodyPr/>
        <a:lstStyle/>
        <a:p>
          <a:endParaRPr lang="lv-LV">
            <a:latin typeface="Verdana" panose="020B0604030504040204" pitchFamily="34" charset="0"/>
            <a:ea typeface="Verdana" panose="020B0604030504040204" pitchFamily="34" charset="0"/>
          </a:endParaRPr>
        </a:p>
      </dgm:t>
    </dgm:pt>
    <dgm:pt modelId="{E71F8C99-DEFE-4EDC-9DBA-EB69E99CC03D}">
      <dgm:prSet phldrT="[Text]" custT="1"/>
      <dgm:spPr/>
      <dgm:t>
        <a:bodyPr/>
        <a:lstStyle/>
        <a:p>
          <a:r>
            <a:rPr lang="lv-LV" sz="1400" b="0" dirty="0">
              <a:solidFill>
                <a:schemeClr val="tx1">
                  <a:lumMod val="65000"/>
                  <a:lumOff val="35000"/>
                </a:schemeClr>
              </a:solidFill>
              <a:latin typeface="Verdana" panose="020B0604030504040204" pitchFamily="34" charset="0"/>
              <a:ea typeface="Verdana" panose="020B0604030504040204" pitchFamily="34" charset="0"/>
            </a:rPr>
            <a:t>Pasākuma izmaksas (t.sk., sabiedrisko pakalpojumu, </a:t>
          </a:r>
          <a:r>
            <a:rPr lang="lv-LV" sz="1400" b="0" i="1" dirty="0" err="1">
              <a:solidFill>
                <a:schemeClr val="tx1">
                  <a:lumMod val="65000"/>
                  <a:lumOff val="35000"/>
                </a:schemeClr>
              </a:solidFill>
              <a:latin typeface="Verdana" panose="020B0604030504040204" pitchFamily="34" charset="0"/>
              <a:ea typeface="Verdana" panose="020B0604030504040204" pitchFamily="34" charset="0"/>
            </a:rPr>
            <a:t>de</a:t>
          </a:r>
          <a:r>
            <a:rPr lang="lv-LV" sz="1400" b="0" i="1" dirty="0">
              <a:solidFill>
                <a:schemeClr val="tx1">
                  <a:lumMod val="65000"/>
                  <a:lumOff val="35000"/>
                </a:schemeClr>
              </a:solidFill>
              <a:latin typeface="Verdana" panose="020B0604030504040204" pitchFamily="34" charset="0"/>
              <a:ea typeface="Verdana" panose="020B0604030504040204" pitchFamily="34" charset="0"/>
            </a:rPr>
            <a:t> </a:t>
          </a:r>
          <a:r>
            <a:rPr lang="lv-LV" sz="1400" b="0" i="1" dirty="0" err="1">
              <a:solidFill>
                <a:schemeClr val="tx1">
                  <a:lumMod val="65000"/>
                  <a:lumOff val="35000"/>
                </a:schemeClr>
              </a:solidFill>
              <a:latin typeface="Verdana" panose="020B0604030504040204" pitchFamily="34" charset="0"/>
              <a:ea typeface="Verdana" panose="020B0604030504040204" pitchFamily="34" charset="0"/>
            </a:rPr>
            <a:t>minimis</a:t>
          </a:r>
          <a:r>
            <a:rPr lang="lv-LV" sz="1400" b="0" i="1" dirty="0">
              <a:solidFill>
                <a:schemeClr val="tx1">
                  <a:lumMod val="65000"/>
                  <a:lumOff val="35000"/>
                </a:schemeClr>
              </a:solidFill>
              <a:latin typeface="Verdana" panose="020B0604030504040204" pitchFamily="34" charset="0"/>
              <a:ea typeface="Verdana" panose="020B0604030504040204" pitchFamily="34" charset="0"/>
            </a:rPr>
            <a:t> </a:t>
          </a:r>
          <a:r>
            <a:rPr lang="lv-LV" sz="1400" b="0" dirty="0">
              <a:solidFill>
                <a:schemeClr val="tx1">
                  <a:lumMod val="65000"/>
                  <a:lumOff val="35000"/>
                </a:schemeClr>
              </a:solidFill>
              <a:latin typeface="Verdana" panose="020B0604030504040204" pitchFamily="34" charset="0"/>
              <a:ea typeface="Verdana" panose="020B0604030504040204" pitchFamily="34" charset="0"/>
            </a:rPr>
            <a:t>izmaksas) ir attiecināmas no </a:t>
          </a:r>
        </a:p>
        <a:p>
          <a:r>
            <a:rPr lang="lv-LV" sz="1400" b="0" dirty="0">
              <a:solidFill>
                <a:schemeClr val="bg1">
                  <a:lumMod val="95000"/>
                </a:schemeClr>
              </a:solidFill>
              <a:latin typeface="Verdana" panose="020B0604030504040204" pitchFamily="34" charset="0"/>
              <a:ea typeface="Verdana" panose="020B0604030504040204" pitchFamily="34" charset="0"/>
            </a:rPr>
            <a:t>2020. gada 1. februāra</a:t>
          </a:r>
          <a:endParaRPr lang="lv-LV" sz="1400" dirty="0">
            <a:solidFill>
              <a:schemeClr val="bg1">
                <a:lumMod val="95000"/>
              </a:schemeClr>
            </a:solidFill>
            <a:latin typeface="Verdana" panose="020B0604030504040204" pitchFamily="34" charset="0"/>
            <a:ea typeface="Verdana" panose="020B0604030504040204" pitchFamily="34" charset="0"/>
          </a:endParaRPr>
        </a:p>
      </dgm:t>
    </dgm:pt>
    <dgm:pt modelId="{D2954E4E-CC82-428B-B1BB-3DA9399A01A4}" type="parTrans" cxnId="{37CC1C3F-C47B-4C15-A538-F50363B848A9}">
      <dgm:prSet/>
      <dgm:spPr/>
      <dgm:t>
        <a:bodyPr/>
        <a:lstStyle/>
        <a:p>
          <a:endParaRPr lang="lv-LV">
            <a:latin typeface="Verdana" panose="020B0604030504040204" pitchFamily="34" charset="0"/>
            <a:ea typeface="Verdana" panose="020B0604030504040204" pitchFamily="34" charset="0"/>
          </a:endParaRPr>
        </a:p>
      </dgm:t>
    </dgm:pt>
    <dgm:pt modelId="{856A34DA-DBC7-4006-9E2E-AAB2D4689BBC}" type="sibTrans" cxnId="{37CC1C3F-C47B-4C15-A538-F50363B848A9}">
      <dgm:prSet/>
      <dgm:spPr/>
      <dgm:t>
        <a:bodyPr/>
        <a:lstStyle/>
        <a:p>
          <a:endParaRPr lang="lv-LV">
            <a:latin typeface="Verdana" panose="020B0604030504040204" pitchFamily="34" charset="0"/>
            <a:ea typeface="Verdana" panose="020B0604030504040204" pitchFamily="34" charset="0"/>
          </a:endParaRPr>
        </a:p>
      </dgm:t>
    </dgm:pt>
    <dgm:pt modelId="{03EC7687-6620-45DA-A81E-2947BE4C6004}">
      <dgm:prSet phldrT="[Text]" custT="1"/>
      <dgm:spPr/>
      <dgm:t>
        <a:bodyPr/>
        <a:lstStyle/>
        <a:p>
          <a:pPr>
            <a:buNone/>
          </a:pPr>
          <a:r>
            <a:rPr lang="lv-LV" sz="1400" b="0" dirty="0">
              <a:solidFill>
                <a:schemeClr val="tx1">
                  <a:lumMod val="65000"/>
                  <a:lumOff val="35000"/>
                </a:schemeClr>
              </a:solidFill>
              <a:latin typeface="Verdana" panose="020B0604030504040204" pitchFamily="34" charset="0"/>
              <a:ea typeface="Verdana" panose="020B0604030504040204" pitchFamily="34" charset="0"/>
            </a:rPr>
            <a:t>Iznākuma rādītāji </a:t>
          </a:r>
          <a:r>
            <a:rPr lang="lv-LV" sz="1400" b="0" dirty="0">
              <a:solidFill>
                <a:schemeClr val="bg1">
                  <a:lumMod val="95000"/>
                </a:schemeClr>
              </a:solidFill>
              <a:latin typeface="Verdana" panose="020B0604030504040204" pitchFamily="34" charset="0"/>
              <a:ea typeface="Verdana" panose="020B0604030504040204" pitchFamily="34" charset="0"/>
            </a:rPr>
            <a:t>līdz </a:t>
          </a:r>
          <a:r>
            <a:rPr lang="lv-LV" sz="1400" b="1" dirty="0">
              <a:solidFill>
                <a:schemeClr val="bg1">
                  <a:lumMod val="95000"/>
                </a:schemeClr>
              </a:solidFill>
              <a:latin typeface="Verdana" panose="020B0604030504040204" pitchFamily="34" charset="0"/>
              <a:ea typeface="Verdana" panose="020B0604030504040204" pitchFamily="34" charset="0"/>
            </a:rPr>
            <a:t>2023.gada 31.decembrim</a:t>
          </a:r>
          <a:r>
            <a:rPr lang="lv-LV" sz="1400" b="0" dirty="0">
              <a:solidFill>
                <a:schemeClr val="tx1">
                  <a:lumMod val="65000"/>
                  <a:lumOff val="35000"/>
                </a:schemeClr>
              </a:solidFill>
              <a:latin typeface="Verdana" panose="020B0604030504040204" pitchFamily="34" charset="0"/>
              <a:ea typeface="Verdana" panose="020B0604030504040204" pitchFamily="34" charset="0"/>
            </a:rPr>
            <a:t>:</a:t>
          </a:r>
        </a:p>
        <a:p>
          <a:pPr>
            <a:buFont typeface="Wingdings" panose="05000000000000000000" pitchFamily="2" charset="2"/>
            <a:buChar char="ü"/>
          </a:pPr>
          <a:r>
            <a:rPr lang="lv-LV" sz="1400" b="0" dirty="0">
              <a:solidFill>
                <a:schemeClr val="tx1">
                  <a:lumMod val="65000"/>
                  <a:lumOff val="35000"/>
                </a:schemeClr>
              </a:solidFill>
              <a:latin typeface="Verdana" panose="020B0604030504040204" pitchFamily="34" charset="0"/>
              <a:ea typeface="Verdana" panose="020B0604030504040204" pitchFamily="34" charset="0"/>
            </a:rPr>
            <a:t>atjaunoto degradēto teritoriju platība</a:t>
          </a:r>
          <a:r>
            <a:rPr lang="lv-LV" sz="1400" b="0" dirty="0">
              <a:solidFill>
                <a:schemeClr val="bg1"/>
              </a:solidFill>
              <a:latin typeface="Verdana" panose="020B0604030504040204" pitchFamily="34" charset="0"/>
              <a:ea typeface="Verdana" panose="020B0604030504040204" pitchFamily="34" charset="0"/>
            </a:rPr>
            <a:t> </a:t>
          </a:r>
          <a:r>
            <a:rPr lang="lv-LV" sz="1400" b="0" dirty="0">
              <a:solidFill>
                <a:schemeClr val="bg1">
                  <a:lumMod val="95000"/>
                </a:schemeClr>
              </a:solidFill>
              <a:latin typeface="Verdana" panose="020B0604030504040204" pitchFamily="34" charset="0"/>
              <a:ea typeface="Verdana" panose="020B0604030504040204" pitchFamily="34" charset="0"/>
            </a:rPr>
            <a:t>28,4 ha;</a:t>
          </a:r>
          <a:r>
            <a:rPr lang="lv-LV" sz="1400" b="0" dirty="0">
              <a:solidFill>
                <a:srgbClr val="FF0000"/>
              </a:solidFill>
              <a:latin typeface="Verdana" panose="020B0604030504040204" pitchFamily="34" charset="0"/>
              <a:ea typeface="Verdana" panose="020B0604030504040204" pitchFamily="34" charset="0"/>
            </a:rPr>
            <a:t> </a:t>
          </a:r>
        </a:p>
        <a:p>
          <a:pPr>
            <a:buFont typeface="Wingdings" panose="05000000000000000000" pitchFamily="2" charset="2"/>
            <a:buChar char="ü"/>
          </a:pPr>
          <a:r>
            <a:rPr lang="lv-LV" sz="1400" b="0" dirty="0" err="1">
              <a:solidFill>
                <a:schemeClr val="tx1">
                  <a:lumMod val="65000"/>
                  <a:lumOff val="35000"/>
                </a:schemeClr>
              </a:solidFill>
              <a:latin typeface="Verdana" panose="020B0604030504040204" pitchFamily="34" charset="0"/>
              <a:ea typeface="Verdana" panose="020B0604030504040204" pitchFamily="34" charset="0"/>
            </a:rPr>
            <a:t>jaunizveidoto</a:t>
          </a:r>
          <a:r>
            <a:rPr lang="lv-LV" sz="1400" b="0" dirty="0">
              <a:solidFill>
                <a:schemeClr val="tx1">
                  <a:lumMod val="65000"/>
                  <a:lumOff val="35000"/>
                </a:schemeClr>
              </a:solidFill>
              <a:latin typeface="Verdana" panose="020B0604030504040204" pitchFamily="34" charset="0"/>
              <a:ea typeface="Verdana" panose="020B0604030504040204" pitchFamily="34" charset="0"/>
            </a:rPr>
            <a:t> darba vietu skaits atbalstītajās teritorijās </a:t>
          </a:r>
          <a:r>
            <a:rPr lang="lv-LV" sz="1400" b="0" dirty="0">
              <a:solidFill>
                <a:schemeClr val="bg1">
                  <a:lumMod val="95000"/>
                </a:schemeClr>
              </a:solidFill>
              <a:latin typeface="Verdana" panose="020B0604030504040204" pitchFamily="34" charset="0"/>
              <a:ea typeface="Verdana" panose="020B0604030504040204" pitchFamily="34" charset="0"/>
            </a:rPr>
            <a:t>295 </a:t>
          </a:r>
          <a:r>
            <a:rPr lang="lv-LV" sz="1400" b="0" dirty="0" err="1">
              <a:solidFill>
                <a:schemeClr val="bg1">
                  <a:lumMod val="95000"/>
                </a:schemeClr>
              </a:solidFill>
              <a:latin typeface="Verdana" panose="020B0604030504040204" pitchFamily="34" charset="0"/>
              <a:ea typeface="Verdana" panose="020B0604030504040204" pitchFamily="34" charset="0"/>
            </a:rPr>
            <a:t>jauizveidotas</a:t>
          </a:r>
          <a:r>
            <a:rPr lang="lv-LV" sz="1400" b="0" dirty="0">
              <a:solidFill>
                <a:schemeClr val="bg1">
                  <a:lumMod val="95000"/>
                </a:schemeClr>
              </a:solidFill>
              <a:latin typeface="Verdana" panose="020B0604030504040204" pitchFamily="34" charset="0"/>
              <a:ea typeface="Verdana" panose="020B0604030504040204" pitchFamily="34" charset="0"/>
            </a:rPr>
            <a:t> darba vietas;</a:t>
          </a:r>
        </a:p>
        <a:p>
          <a:pPr>
            <a:buFont typeface="Wingdings" panose="05000000000000000000" pitchFamily="2" charset="2"/>
            <a:buChar char="ü"/>
          </a:pPr>
          <a:r>
            <a:rPr lang="lv-LV" sz="1400" b="0" dirty="0">
              <a:solidFill>
                <a:schemeClr val="tx1">
                  <a:lumMod val="65000"/>
                  <a:lumOff val="35000"/>
                </a:schemeClr>
              </a:solidFill>
              <a:latin typeface="Verdana" panose="020B0604030504040204" pitchFamily="34" charset="0"/>
              <a:ea typeface="Verdana" panose="020B0604030504040204" pitchFamily="34" charset="0"/>
            </a:rPr>
            <a:t>komersantu </a:t>
          </a:r>
          <a:r>
            <a:rPr lang="lv-LV" sz="1400" b="0" dirty="0" err="1">
              <a:solidFill>
                <a:schemeClr val="tx1">
                  <a:lumMod val="65000"/>
                  <a:lumOff val="35000"/>
                </a:schemeClr>
              </a:solidFill>
              <a:latin typeface="Verdana" panose="020B0604030504040204" pitchFamily="34" charset="0"/>
              <a:ea typeface="Verdana" panose="020B0604030504040204" pitchFamily="34" charset="0"/>
            </a:rPr>
            <a:t>nefinanšu</a:t>
          </a:r>
          <a:r>
            <a:rPr lang="lv-LV" sz="1400" b="0" dirty="0">
              <a:solidFill>
                <a:schemeClr val="tx1">
                  <a:lumMod val="65000"/>
                  <a:lumOff val="35000"/>
                </a:schemeClr>
              </a:solidFill>
              <a:latin typeface="Verdana" panose="020B0604030504040204" pitchFamily="34" charset="0"/>
              <a:ea typeface="Verdana" panose="020B0604030504040204" pitchFamily="34" charset="0"/>
            </a:rPr>
            <a:t> investīcijas pašu nemateriālajos ieguldījumos un pamatlīdzekļos </a:t>
          </a:r>
        </a:p>
        <a:p>
          <a:pPr>
            <a:buFont typeface="Wingdings" panose="05000000000000000000" pitchFamily="2" charset="2"/>
            <a:buChar char="ü"/>
          </a:pPr>
          <a:r>
            <a:rPr lang="lv-LV" sz="1400" b="0" dirty="0">
              <a:solidFill>
                <a:schemeClr val="bg1">
                  <a:lumMod val="95000"/>
                </a:schemeClr>
              </a:solidFill>
              <a:latin typeface="Verdana" panose="020B0604030504040204" pitchFamily="34" charset="0"/>
              <a:ea typeface="Verdana" panose="020B0604030504040204" pitchFamily="34" charset="0"/>
            </a:rPr>
            <a:t>12 082 750 </a:t>
          </a:r>
          <a:r>
            <a:rPr lang="lv-LV" sz="1400" b="0" i="1" dirty="0" err="1">
              <a:solidFill>
                <a:schemeClr val="bg1">
                  <a:lumMod val="95000"/>
                </a:schemeClr>
              </a:solidFill>
              <a:latin typeface="Verdana" panose="020B0604030504040204" pitchFamily="34" charset="0"/>
              <a:ea typeface="Verdana" panose="020B0604030504040204" pitchFamily="34" charset="0"/>
            </a:rPr>
            <a:t>euro</a:t>
          </a:r>
          <a:endParaRPr lang="lv-LV" sz="1400" i="1" dirty="0">
            <a:solidFill>
              <a:schemeClr val="tx1">
                <a:lumMod val="65000"/>
                <a:lumOff val="35000"/>
              </a:schemeClr>
            </a:solidFill>
            <a:latin typeface="Verdana" panose="020B0604030504040204" pitchFamily="34" charset="0"/>
            <a:ea typeface="Verdana" panose="020B0604030504040204" pitchFamily="34" charset="0"/>
          </a:endParaRPr>
        </a:p>
      </dgm:t>
    </dgm:pt>
    <dgm:pt modelId="{B3DFE68D-DCA9-416B-B146-E2F5EA4A0C52}" type="parTrans" cxnId="{F8F17D6C-1C3F-4E79-9E76-029295459E66}">
      <dgm:prSet/>
      <dgm:spPr/>
      <dgm:t>
        <a:bodyPr/>
        <a:lstStyle/>
        <a:p>
          <a:endParaRPr lang="lv-LV">
            <a:latin typeface="Verdana" panose="020B0604030504040204" pitchFamily="34" charset="0"/>
            <a:ea typeface="Verdana" panose="020B0604030504040204" pitchFamily="34" charset="0"/>
          </a:endParaRPr>
        </a:p>
      </dgm:t>
    </dgm:pt>
    <dgm:pt modelId="{588A16C5-CC97-4719-8AF5-EE7897AD9578}" type="sibTrans" cxnId="{F8F17D6C-1C3F-4E79-9E76-029295459E66}">
      <dgm:prSet/>
      <dgm:spPr/>
      <dgm:t>
        <a:bodyPr/>
        <a:lstStyle/>
        <a:p>
          <a:endParaRPr lang="lv-LV">
            <a:latin typeface="Verdana" panose="020B0604030504040204" pitchFamily="34" charset="0"/>
            <a:ea typeface="Verdana" panose="020B0604030504040204" pitchFamily="34" charset="0"/>
          </a:endParaRPr>
        </a:p>
      </dgm:t>
    </dgm:pt>
    <dgm:pt modelId="{48B881DD-B1CB-45BF-9D16-7AFB512C5827}">
      <dgm:prSet phldrT="[Text]" custT="1"/>
      <dgm:spPr/>
      <dgm:t>
        <a:bodyPr/>
        <a:lstStyle/>
        <a:p>
          <a:r>
            <a:rPr lang="lv-LV" sz="1400" b="0" dirty="0">
              <a:solidFill>
                <a:schemeClr val="tx1">
                  <a:lumMod val="65000"/>
                  <a:lumOff val="35000"/>
                </a:schemeClr>
              </a:solidFill>
              <a:latin typeface="Verdana" panose="020B0604030504040204" pitchFamily="34" charset="0"/>
              <a:ea typeface="Verdana" panose="020B0604030504040204" pitchFamily="34" charset="0"/>
            </a:rPr>
            <a:t>Projektu īsteno līdz </a:t>
          </a:r>
        </a:p>
        <a:p>
          <a:r>
            <a:rPr lang="pt-BR" sz="1400" b="0" dirty="0">
              <a:solidFill>
                <a:schemeClr val="bg1">
                  <a:lumMod val="95000"/>
                </a:schemeClr>
              </a:solidFill>
              <a:latin typeface="Verdana" panose="020B0604030504040204" pitchFamily="34" charset="0"/>
              <a:ea typeface="Verdana" panose="020B0604030504040204" pitchFamily="34" charset="0"/>
            </a:rPr>
            <a:t>2023. gada 31. decembrim</a:t>
          </a:r>
          <a:endParaRPr lang="lv-LV" sz="1400" dirty="0">
            <a:solidFill>
              <a:schemeClr val="bg1">
                <a:lumMod val="95000"/>
              </a:schemeClr>
            </a:solidFill>
            <a:latin typeface="Verdana" panose="020B0604030504040204" pitchFamily="34" charset="0"/>
            <a:ea typeface="Verdana" panose="020B0604030504040204" pitchFamily="34" charset="0"/>
          </a:endParaRPr>
        </a:p>
      </dgm:t>
    </dgm:pt>
    <dgm:pt modelId="{565478E2-F6B8-4B56-98E0-D63091B84D75}" type="parTrans" cxnId="{9201EACD-EC75-40B9-BA8C-F95D430E3856}">
      <dgm:prSet/>
      <dgm:spPr/>
      <dgm:t>
        <a:bodyPr/>
        <a:lstStyle/>
        <a:p>
          <a:endParaRPr lang="lv-LV">
            <a:latin typeface="Verdana" panose="020B0604030504040204" pitchFamily="34" charset="0"/>
            <a:ea typeface="Verdana" panose="020B0604030504040204" pitchFamily="34" charset="0"/>
          </a:endParaRPr>
        </a:p>
      </dgm:t>
    </dgm:pt>
    <dgm:pt modelId="{EE206C1B-B240-4BC1-A077-7EE673D86ACC}" type="sibTrans" cxnId="{9201EACD-EC75-40B9-BA8C-F95D430E3856}">
      <dgm:prSet/>
      <dgm:spPr/>
      <dgm:t>
        <a:bodyPr/>
        <a:lstStyle/>
        <a:p>
          <a:endParaRPr lang="lv-LV">
            <a:latin typeface="Verdana" panose="020B0604030504040204" pitchFamily="34" charset="0"/>
            <a:ea typeface="Verdana" panose="020B0604030504040204" pitchFamily="34" charset="0"/>
          </a:endParaRPr>
        </a:p>
      </dgm:t>
    </dgm:pt>
    <dgm:pt modelId="{14600ED3-A65D-4389-B7B7-104A8CF58AF1}">
      <dgm:prSet custT="1"/>
      <dgm:spPr/>
      <dgm:t>
        <a:bodyPr/>
        <a:lstStyle/>
        <a:p>
          <a:r>
            <a:rPr lang="lv-LV" sz="1400" dirty="0">
              <a:solidFill>
                <a:schemeClr val="tx1">
                  <a:lumMod val="65000"/>
                  <a:lumOff val="35000"/>
                </a:schemeClr>
              </a:solidFill>
              <a:latin typeface="Verdana" panose="020B0604030504040204" pitchFamily="34" charset="0"/>
              <a:ea typeface="Verdana" panose="020B0604030504040204" pitchFamily="34" charset="0"/>
            </a:rPr>
            <a:t>ERAF finansējums nav mazāks par </a:t>
          </a:r>
          <a:r>
            <a:rPr lang="lv-LV" sz="1400" dirty="0">
              <a:latin typeface="Verdana" panose="020B0604030504040204" pitchFamily="34" charset="0"/>
              <a:ea typeface="Verdana" panose="020B0604030504040204" pitchFamily="34" charset="0"/>
            </a:rPr>
            <a:t>30%            </a:t>
          </a:r>
          <a:r>
            <a:rPr lang="lv-LV" sz="1400" dirty="0">
              <a:solidFill>
                <a:schemeClr val="tx1">
                  <a:lumMod val="65000"/>
                  <a:lumOff val="35000"/>
                </a:schemeClr>
              </a:solidFill>
              <a:latin typeface="Verdana" panose="020B0604030504040204" pitchFamily="34" charset="0"/>
              <a:ea typeface="Verdana" panose="020B0604030504040204" pitchFamily="34" charset="0"/>
            </a:rPr>
            <a:t>no projekta kopējām attiecināmajām izmaksām</a:t>
          </a:r>
        </a:p>
      </dgm:t>
    </dgm:pt>
    <dgm:pt modelId="{80E5EC29-6C53-41A8-B263-95BDBCFABBCF}" type="parTrans" cxnId="{ACC82EB0-A409-4E99-86E2-E86897E08984}">
      <dgm:prSet/>
      <dgm:spPr/>
      <dgm:t>
        <a:bodyPr/>
        <a:lstStyle/>
        <a:p>
          <a:endParaRPr lang="lv-LV"/>
        </a:p>
      </dgm:t>
    </dgm:pt>
    <dgm:pt modelId="{7D009F09-FBB4-4157-BB66-2A950D8D97E3}" type="sibTrans" cxnId="{ACC82EB0-A409-4E99-86E2-E86897E08984}">
      <dgm:prSet/>
      <dgm:spPr/>
      <dgm:t>
        <a:bodyPr/>
        <a:lstStyle/>
        <a:p>
          <a:endParaRPr lang="lv-LV"/>
        </a:p>
      </dgm:t>
    </dgm:pt>
    <dgm:pt modelId="{FEFD9D89-665E-47FA-96C4-CB19A10B86D7}" type="pres">
      <dgm:prSet presAssocID="{E8F24D8D-A3A2-4FC1-927F-1DE68885A496}" presName="Name0" presStyleCnt="0">
        <dgm:presLayoutVars>
          <dgm:chPref val="1"/>
          <dgm:dir/>
          <dgm:animOne val="branch"/>
          <dgm:animLvl val="lvl"/>
          <dgm:resizeHandles/>
        </dgm:presLayoutVars>
      </dgm:prSet>
      <dgm:spPr/>
    </dgm:pt>
    <dgm:pt modelId="{EF17F379-B4E0-4AF6-BFAC-E258FF362622}" type="pres">
      <dgm:prSet presAssocID="{15623114-F9CA-48F0-8799-1FE86B0CA9FD}" presName="vertOne" presStyleCnt="0"/>
      <dgm:spPr/>
    </dgm:pt>
    <dgm:pt modelId="{746206C5-B45C-4077-BD77-136CFC92E4B2}" type="pres">
      <dgm:prSet presAssocID="{15623114-F9CA-48F0-8799-1FE86B0CA9FD}" presName="txOne" presStyleLbl="node0" presStyleIdx="0" presStyleCnt="1" custScaleX="86532" custScaleY="43135" custLinFactNeighborX="-140" custLinFactNeighborY="-169">
        <dgm:presLayoutVars>
          <dgm:chPref val="3"/>
        </dgm:presLayoutVars>
      </dgm:prSet>
      <dgm:spPr/>
    </dgm:pt>
    <dgm:pt modelId="{344238FE-F5F6-4D8A-94B9-15AAE75FCFEE}" type="pres">
      <dgm:prSet presAssocID="{15623114-F9CA-48F0-8799-1FE86B0CA9FD}" presName="parTransOne" presStyleCnt="0"/>
      <dgm:spPr/>
    </dgm:pt>
    <dgm:pt modelId="{A43A53DB-9462-4249-A526-23E27BB048DE}" type="pres">
      <dgm:prSet presAssocID="{15623114-F9CA-48F0-8799-1FE86B0CA9FD}" presName="horzOne" presStyleCnt="0"/>
      <dgm:spPr/>
    </dgm:pt>
    <dgm:pt modelId="{B96A0BFE-7312-4177-A9C2-9BA912286617}" type="pres">
      <dgm:prSet presAssocID="{E71F8C99-DEFE-4EDC-9DBA-EB69E99CC03D}" presName="vertTwo" presStyleCnt="0"/>
      <dgm:spPr/>
    </dgm:pt>
    <dgm:pt modelId="{B6C9317C-AA49-4A6E-B544-EC0F0AC60134}" type="pres">
      <dgm:prSet presAssocID="{E71F8C99-DEFE-4EDC-9DBA-EB69E99CC03D}" presName="txTwo" presStyleLbl="node2" presStyleIdx="0" presStyleCnt="4" custLinFactX="100000" custLinFactNeighborX="119321" custLinFactNeighborY="-5529">
        <dgm:presLayoutVars>
          <dgm:chPref val="3"/>
        </dgm:presLayoutVars>
      </dgm:prSet>
      <dgm:spPr/>
    </dgm:pt>
    <dgm:pt modelId="{100F2E81-9DAF-4B6D-8CA5-4842A50674F7}" type="pres">
      <dgm:prSet presAssocID="{E71F8C99-DEFE-4EDC-9DBA-EB69E99CC03D}" presName="horzTwo" presStyleCnt="0"/>
      <dgm:spPr/>
    </dgm:pt>
    <dgm:pt modelId="{C9DD9149-7D44-490A-8CB4-7777D004AE69}" type="pres">
      <dgm:prSet presAssocID="{856A34DA-DBC7-4006-9E2E-AAB2D4689BBC}" presName="sibSpaceTwo" presStyleCnt="0"/>
      <dgm:spPr/>
    </dgm:pt>
    <dgm:pt modelId="{01D885D9-F2BE-4870-AEF7-AD7DAADA34FA}" type="pres">
      <dgm:prSet presAssocID="{14600ED3-A65D-4389-B7B7-104A8CF58AF1}" presName="vertTwo" presStyleCnt="0"/>
      <dgm:spPr/>
    </dgm:pt>
    <dgm:pt modelId="{2F0AB60E-F2A0-4058-8D1A-D395A5B4C4DA}" type="pres">
      <dgm:prSet presAssocID="{14600ED3-A65D-4389-B7B7-104A8CF58AF1}" presName="txTwo" presStyleLbl="node2" presStyleIdx="1" presStyleCnt="4" custLinFactX="100000" custLinFactNeighborX="111680" custLinFactNeighborY="-7380">
        <dgm:presLayoutVars>
          <dgm:chPref val="3"/>
        </dgm:presLayoutVars>
      </dgm:prSet>
      <dgm:spPr/>
    </dgm:pt>
    <dgm:pt modelId="{B6BBA471-9226-4E22-8FF1-449029B78849}" type="pres">
      <dgm:prSet presAssocID="{14600ED3-A65D-4389-B7B7-104A8CF58AF1}" presName="horzTwo" presStyleCnt="0"/>
      <dgm:spPr/>
    </dgm:pt>
    <dgm:pt modelId="{0AC94B9B-6564-4A69-98DE-2ACE7964A251}" type="pres">
      <dgm:prSet presAssocID="{7D009F09-FBB4-4157-BB66-2A950D8D97E3}" presName="sibSpaceTwo" presStyleCnt="0"/>
      <dgm:spPr/>
    </dgm:pt>
    <dgm:pt modelId="{56E32B68-98CC-4170-B120-2DBC42278514}" type="pres">
      <dgm:prSet presAssocID="{03EC7687-6620-45DA-A81E-2947BE4C6004}" presName="vertTwo" presStyleCnt="0"/>
      <dgm:spPr/>
    </dgm:pt>
    <dgm:pt modelId="{224442AC-F5BF-4C51-8DBD-A08722CA3CA5}" type="pres">
      <dgm:prSet presAssocID="{03EC7687-6620-45DA-A81E-2947BE4C6004}" presName="txTwo" presStyleLbl="node2" presStyleIdx="2" presStyleCnt="4" custScaleX="125792" custScaleY="134140" custLinFactX="-24498" custLinFactNeighborX="-100000" custLinFactNeighborY="-6292">
        <dgm:presLayoutVars>
          <dgm:chPref val="3"/>
        </dgm:presLayoutVars>
      </dgm:prSet>
      <dgm:spPr/>
    </dgm:pt>
    <dgm:pt modelId="{CFFB6BA6-4B6D-4D5C-8BA8-EAEAA61B8A4B}" type="pres">
      <dgm:prSet presAssocID="{03EC7687-6620-45DA-A81E-2947BE4C6004}" presName="horzTwo" presStyleCnt="0"/>
      <dgm:spPr/>
    </dgm:pt>
    <dgm:pt modelId="{B5AF03E9-3B26-4B9C-B9B3-3842E5E60AFA}" type="pres">
      <dgm:prSet presAssocID="{588A16C5-CC97-4719-8AF5-EE7897AD9578}" presName="sibSpaceTwo" presStyleCnt="0"/>
      <dgm:spPr/>
    </dgm:pt>
    <dgm:pt modelId="{0AAFDA28-C9B9-4E5D-8B7B-29AF058D1947}" type="pres">
      <dgm:prSet presAssocID="{48B881DD-B1CB-45BF-9D16-7AFB512C5827}" presName="vertTwo" presStyleCnt="0"/>
      <dgm:spPr/>
    </dgm:pt>
    <dgm:pt modelId="{41B9C448-8867-4170-8B8E-A4524BE1D137}" type="pres">
      <dgm:prSet presAssocID="{48B881DD-B1CB-45BF-9D16-7AFB512C5827}" presName="txTwo" presStyleLbl="node2" presStyleIdx="3" presStyleCnt="4" custScaleX="77987" custScaleY="71770" custLinFactX="-139203" custLinFactNeighborX="-200000" custLinFactNeighborY="1801">
        <dgm:presLayoutVars>
          <dgm:chPref val="3"/>
        </dgm:presLayoutVars>
      </dgm:prSet>
      <dgm:spPr/>
    </dgm:pt>
    <dgm:pt modelId="{6D20949F-AA17-41EF-ABD8-86440EFD2C10}" type="pres">
      <dgm:prSet presAssocID="{48B881DD-B1CB-45BF-9D16-7AFB512C5827}" presName="horzTwo" presStyleCnt="0"/>
      <dgm:spPr/>
    </dgm:pt>
  </dgm:ptLst>
  <dgm:cxnLst>
    <dgm:cxn modelId="{37CC1C3F-C47B-4C15-A538-F50363B848A9}" srcId="{15623114-F9CA-48F0-8799-1FE86B0CA9FD}" destId="{E71F8C99-DEFE-4EDC-9DBA-EB69E99CC03D}" srcOrd="0" destOrd="0" parTransId="{D2954E4E-CC82-428B-B1BB-3DA9399A01A4}" sibTransId="{856A34DA-DBC7-4006-9E2E-AAB2D4689BBC}"/>
    <dgm:cxn modelId="{6D08D53F-8198-493B-B988-98739CA4CF65}" type="presOf" srcId="{48B881DD-B1CB-45BF-9D16-7AFB512C5827}" destId="{41B9C448-8867-4170-8B8E-A4524BE1D137}" srcOrd="0" destOrd="0" presId="urn:microsoft.com/office/officeart/2005/8/layout/hierarchy4"/>
    <dgm:cxn modelId="{BC885940-A5A5-468C-B3CB-2810D4BB90D8}" type="presOf" srcId="{14600ED3-A65D-4389-B7B7-104A8CF58AF1}" destId="{2F0AB60E-F2A0-4058-8D1A-D395A5B4C4DA}" srcOrd="0" destOrd="0" presId="urn:microsoft.com/office/officeart/2005/8/layout/hierarchy4"/>
    <dgm:cxn modelId="{D924FC48-4142-44F7-8D8F-3E93A361923D}" srcId="{E8F24D8D-A3A2-4FC1-927F-1DE68885A496}" destId="{15623114-F9CA-48F0-8799-1FE86B0CA9FD}" srcOrd="0" destOrd="0" parTransId="{3CB8F3B5-7537-44F7-B9CE-FAB1148BE398}" sibTransId="{10C14728-3C4B-403A-B90E-9223F8390BD6}"/>
    <dgm:cxn modelId="{F8F17D6C-1C3F-4E79-9E76-029295459E66}" srcId="{15623114-F9CA-48F0-8799-1FE86B0CA9FD}" destId="{03EC7687-6620-45DA-A81E-2947BE4C6004}" srcOrd="2" destOrd="0" parTransId="{B3DFE68D-DCA9-416B-B146-E2F5EA4A0C52}" sibTransId="{588A16C5-CC97-4719-8AF5-EE7897AD9578}"/>
    <dgm:cxn modelId="{027F6E4E-FE08-4274-910C-18DC4420BA27}" type="presOf" srcId="{E71F8C99-DEFE-4EDC-9DBA-EB69E99CC03D}" destId="{B6C9317C-AA49-4A6E-B544-EC0F0AC60134}" srcOrd="0" destOrd="0" presId="urn:microsoft.com/office/officeart/2005/8/layout/hierarchy4"/>
    <dgm:cxn modelId="{45D3C753-10D2-4C98-80F7-B8DE656DB9B4}" type="presOf" srcId="{E8F24D8D-A3A2-4FC1-927F-1DE68885A496}" destId="{FEFD9D89-665E-47FA-96C4-CB19A10B86D7}" srcOrd="0" destOrd="0" presId="urn:microsoft.com/office/officeart/2005/8/layout/hierarchy4"/>
    <dgm:cxn modelId="{ACC82EB0-A409-4E99-86E2-E86897E08984}" srcId="{15623114-F9CA-48F0-8799-1FE86B0CA9FD}" destId="{14600ED3-A65D-4389-B7B7-104A8CF58AF1}" srcOrd="1" destOrd="0" parTransId="{80E5EC29-6C53-41A8-B263-95BDBCFABBCF}" sibTransId="{7D009F09-FBB4-4157-BB66-2A950D8D97E3}"/>
    <dgm:cxn modelId="{50C281CD-19E9-45FC-AC1E-8D278C3F1489}" type="presOf" srcId="{15623114-F9CA-48F0-8799-1FE86B0CA9FD}" destId="{746206C5-B45C-4077-BD77-136CFC92E4B2}" srcOrd="0" destOrd="0" presId="urn:microsoft.com/office/officeart/2005/8/layout/hierarchy4"/>
    <dgm:cxn modelId="{9201EACD-EC75-40B9-BA8C-F95D430E3856}" srcId="{15623114-F9CA-48F0-8799-1FE86B0CA9FD}" destId="{48B881DD-B1CB-45BF-9D16-7AFB512C5827}" srcOrd="3" destOrd="0" parTransId="{565478E2-F6B8-4B56-98E0-D63091B84D75}" sibTransId="{EE206C1B-B240-4BC1-A077-7EE673D86ACC}"/>
    <dgm:cxn modelId="{AB9DA6E0-B4C7-4C7E-AF72-00161A5DE7C3}" type="presOf" srcId="{03EC7687-6620-45DA-A81E-2947BE4C6004}" destId="{224442AC-F5BF-4C51-8DBD-A08722CA3CA5}" srcOrd="0" destOrd="0" presId="urn:microsoft.com/office/officeart/2005/8/layout/hierarchy4"/>
    <dgm:cxn modelId="{2BEA2E9E-A237-43B5-948A-16FD24222BE1}" type="presParOf" srcId="{FEFD9D89-665E-47FA-96C4-CB19A10B86D7}" destId="{EF17F379-B4E0-4AF6-BFAC-E258FF362622}" srcOrd="0" destOrd="0" presId="urn:microsoft.com/office/officeart/2005/8/layout/hierarchy4"/>
    <dgm:cxn modelId="{12BB1C16-A7AA-4D1D-B109-77293F2841D3}" type="presParOf" srcId="{EF17F379-B4E0-4AF6-BFAC-E258FF362622}" destId="{746206C5-B45C-4077-BD77-136CFC92E4B2}" srcOrd="0" destOrd="0" presId="urn:microsoft.com/office/officeart/2005/8/layout/hierarchy4"/>
    <dgm:cxn modelId="{DDFB57DF-7550-45C4-BB59-747F2C6AFAE8}" type="presParOf" srcId="{EF17F379-B4E0-4AF6-BFAC-E258FF362622}" destId="{344238FE-F5F6-4D8A-94B9-15AAE75FCFEE}" srcOrd="1" destOrd="0" presId="urn:microsoft.com/office/officeart/2005/8/layout/hierarchy4"/>
    <dgm:cxn modelId="{A9F23D27-02CC-41B0-93FF-18E99ED89519}" type="presParOf" srcId="{EF17F379-B4E0-4AF6-BFAC-E258FF362622}" destId="{A43A53DB-9462-4249-A526-23E27BB048DE}" srcOrd="2" destOrd="0" presId="urn:microsoft.com/office/officeart/2005/8/layout/hierarchy4"/>
    <dgm:cxn modelId="{3CE025E4-89D6-4D32-BEBB-F56E33C1CD7B}" type="presParOf" srcId="{A43A53DB-9462-4249-A526-23E27BB048DE}" destId="{B96A0BFE-7312-4177-A9C2-9BA912286617}" srcOrd="0" destOrd="0" presId="urn:microsoft.com/office/officeart/2005/8/layout/hierarchy4"/>
    <dgm:cxn modelId="{E33E4860-FF4C-4D2A-8D02-901B2906D5A9}" type="presParOf" srcId="{B96A0BFE-7312-4177-A9C2-9BA912286617}" destId="{B6C9317C-AA49-4A6E-B544-EC0F0AC60134}" srcOrd="0" destOrd="0" presId="urn:microsoft.com/office/officeart/2005/8/layout/hierarchy4"/>
    <dgm:cxn modelId="{14CF08FB-D118-459E-9C4D-8053AA660EC6}" type="presParOf" srcId="{B96A0BFE-7312-4177-A9C2-9BA912286617}" destId="{100F2E81-9DAF-4B6D-8CA5-4842A50674F7}" srcOrd="1" destOrd="0" presId="urn:microsoft.com/office/officeart/2005/8/layout/hierarchy4"/>
    <dgm:cxn modelId="{9A1BB366-06D2-4715-AB2E-D5F283CEDEFE}" type="presParOf" srcId="{A43A53DB-9462-4249-A526-23E27BB048DE}" destId="{C9DD9149-7D44-490A-8CB4-7777D004AE69}" srcOrd="1" destOrd="0" presId="urn:microsoft.com/office/officeart/2005/8/layout/hierarchy4"/>
    <dgm:cxn modelId="{F7BB694C-DEA0-4238-8E23-FBAB1D6D1E0A}" type="presParOf" srcId="{A43A53DB-9462-4249-A526-23E27BB048DE}" destId="{01D885D9-F2BE-4870-AEF7-AD7DAADA34FA}" srcOrd="2" destOrd="0" presId="urn:microsoft.com/office/officeart/2005/8/layout/hierarchy4"/>
    <dgm:cxn modelId="{EAFA6621-F609-4323-B156-88A0D4F28206}" type="presParOf" srcId="{01D885D9-F2BE-4870-AEF7-AD7DAADA34FA}" destId="{2F0AB60E-F2A0-4058-8D1A-D395A5B4C4DA}" srcOrd="0" destOrd="0" presId="urn:microsoft.com/office/officeart/2005/8/layout/hierarchy4"/>
    <dgm:cxn modelId="{64B90DE1-1DA0-4CB3-B6CA-B104095AC8EB}" type="presParOf" srcId="{01D885D9-F2BE-4870-AEF7-AD7DAADA34FA}" destId="{B6BBA471-9226-4E22-8FF1-449029B78849}" srcOrd="1" destOrd="0" presId="urn:microsoft.com/office/officeart/2005/8/layout/hierarchy4"/>
    <dgm:cxn modelId="{2193852F-A0CD-46C7-B2AF-75C9FD45A516}" type="presParOf" srcId="{A43A53DB-9462-4249-A526-23E27BB048DE}" destId="{0AC94B9B-6564-4A69-98DE-2ACE7964A251}" srcOrd="3" destOrd="0" presId="urn:microsoft.com/office/officeart/2005/8/layout/hierarchy4"/>
    <dgm:cxn modelId="{AA791FC1-C6AC-4D9F-8E02-CC48525EDB18}" type="presParOf" srcId="{A43A53DB-9462-4249-A526-23E27BB048DE}" destId="{56E32B68-98CC-4170-B120-2DBC42278514}" srcOrd="4" destOrd="0" presId="urn:microsoft.com/office/officeart/2005/8/layout/hierarchy4"/>
    <dgm:cxn modelId="{CEC7C4B5-2332-4ED8-B70A-4DDC0FE149E8}" type="presParOf" srcId="{56E32B68-98CC-4170-B120-2DBC42278514}" destId="{224442AC-F5BF-4C51-8DBD-A08722CA3CA5}" srcOrd="0" destOrd="0" presId="urn:microsoft.com/office/officeart/2005/8/layout/hierarchy4"/>
    <dgm:cxn modelId="{160006C6-4506-46DF-A4F2-8015CD100144}" type="presParOf" srcId="{56E32B68-98CC-4170-B120-2DBC42278514}" destId="{CFFB6BA6-4B6D-4D5C-8BA8-EAEAA61B8A4B}" srcOrd="1" destOrd="0" presId="urn:microsoft.com/office/officeart/2005/8/layout/hierarchy4"/>
    <dgm:cxn modelId="{266CB8BF-99F1-4401-8AE8-E9DC019D5C80}" type="presParOf" srcId="{A43A53DB-9462-4249-A526-23E27BB048DE}" destId="{B5AF03E9-3B26-4B9C-B9B3-3842E5E60AFA}" srcOrd="5" destOrd="0" presId="urn:microsoft.com/office/officeart/2005/8/layout/hierarchy4"/>
    <dgm:cxn modelId="{FE008392-A2C7-4C44-8806-8DCE7A46084F}" type="presParOf" srcId="{A43A53DB-9462-4249-A526-23E27BB048DE}" destId="{0AAFDA28-C9B9-4E5D-8B7B-29AF058D1947}" srcOrd="6" destOrd="0" presId="urn:microsoft.com/office/officeart/2005/8/layout/hierarchy4"/>
    <dgm:cxn modelId="{30C8FA15-BB3A-4454-8EDB-EA8554C837E5}" type="presParOf" srcId="{0AAFDA28-C9B9-4E5D-8B7B-29AF058D1947}" destId="{41B9C448-8867-4170-8B8E-A4524BE1D137}" srcOrd="0" destOrd="0" presId="urn:microsoft.com/office/officeart/2005/8/layout/hierarchy4"/>
    <dgm:cxn modelId="{0C7CA1A2-B63F-48AA-B478-867DB01699B8}" type="presParOf" srcId="{0AAFDA28-C9B9-4E5D-8B7B-29AF058D1947}" destId="{6D20949F-AA17-41EF-ABD8-86440EFD2C1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054D0AE-B895-47B1-AB27-1AA76E42C56E}"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lv-LV"/>
        </a:p>
      </dgm:t>
    </dgm:pt>
    <dgm:pt modelId="{396F27CA-ACE0-4C25-87DF-FBE8638B4EB4}">
      <dgm:prSet custT="1"/>
      <dgm:spPr>
        <a:solidFill>
          <a:schemeClr val="tx2">
            <a:lumMod val="40000"/>
            <a:lumOff val="60000"/>
          </a:schemeClr>
        </a:solidFill>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lv-LV" sz="1800" b="0" dirty="0">
              <a:solidFill>
                <a:schemeClr val="tx1">
                  <a:lumMod val="65000"/>
                  <a:lumOff val="35000"/>
                </a:schemeClr>
              </a:solidFill>
              <a:latin typeface="Verdana" panose="020B0604030504040204" pitchFamily="34" charset="0"/>
              <a:ea typeface="Verdana" panose="020B0604030504040204" pitchFamily="34" charset="0"/>
            </a:rPr>
            <a:t>Iezīmē degradēto un atjaunojamo degradēto teritoriju, norāda zemes vienību kadastra numurus, platības (ha, ar divām zīmēm aiz komata)</a:t>
          </a:r>
        </a:p>
      </dgm:t>
    </dgm:pt>
    <dgm:pt modelId="{09C20EF6-9290-4A12-8F68-FB8120BC03EC}" type="parTrans" cxnId="{FC8E8E0C-7CA4-48C1-9E5B-2450608ABA5F}">
      <dgm:prSet/>
      <dgm:spPr/>
      <dgm:t>
        <a:bodyPr/>
        <a:lstStyle/>
        <a:p>
          <a:endParaRPr lang="lv-LV"/>
        </a:p>
      </dgm:t>
    </dgm:pt>
    <dgm:pt modelId="{7B2495B1-3436-4020-B07D-676AEF5581D1}" type="sibTrans" cxnId="{FC8E8E0C-7CA4-48C1-9E5B-2450608ABA5F}">
      <dgm:prSet/>
      <dgm:spPr/>
      <dgm:t>
        <a:bodyPr/>
        <a:lstStyle/>
        <a:p>
          <a:endParaRPr lang="lv-LV"/>
        </a:p>
      </dgm:t>
    </dgm:pt>
    <dgm:pt modelId="{B1C5019D-B6A3-462F-A650-AEEB16123A6E}">
      <dgm:prSet custT="1"/>
      <dgm:spPr>
        <a:solidFill>
          <a:schemeClr val="tx2">
            <a:lumMod val="40000"/>
            <a:lumOff val="60000"/>
          </a:schemeClr>
        </a:solidFill>
      </dgm:spPr>
      <dgm:t>
        <a:bodyPr/>
        <a:lstStyle/>
        <a:p>
          <a:pPr algn="just"/>
          <a:r>
            <a:rPr lang="lv-LV" sz="1800" b="0" dirty="0">
              <a:solidFill>
                <a:schemeClr val="tx1">
                  <a:lumMod val="65000"/>
                  <a:lumOff val="35000"/>
                </a:schemeClr>
              </a:solidFill>
              <a:latin typeface="Verdana" panose="020B0604030504040204" pitchFamily="34" charset="0"/>
              <a:ea typeface="Verdana" panose="020B0604030504040204" pitchFamily="34" charset="0"/>
            </a:rPr>
            <a:t>Iezīmē investīciju objektus (piemēram, ielas, ceļus, laukumus, ēkas)</a:t>
          </a:r>
        </a:p>
      </dgm:t>
    </dgm:pt>
    <dgm:pt modelId="{51C1FECC-C22B-4F3D-AAE8-74E2D9068257}" type="parTrans" cxnId="{E4FD88A2-B754-4D3C-A3AC-C2328CFEE802}">
      <dgm:prSet/>
      <dgm:spPr/>
      <dgm:t>
        <a:bodyPr/>
        <a:lstStyle/>
        <a:p>
          <a:endParaRPr lang="lv-LV"/>
        </a:p>
      </dgm:t>
    </dgm:pt>
    <dgm:pt modelId="{374F01FA-F6F4-4723-A4C6-A01E4FB92B79}" type="sibTrans" cxnId="{E4FD88A2-B754-4D3C-A3AC-C2328CFEE802}">
      <dgm:prSet/>
      <dgm:spPr/>
      <dgm:t>
        <a:bodyPr/>
        <a:lstStyle/>
        <a:p>
          <a:endParaRPr lang="lv-LV"/>
        </a:p>
      </dgm:t>
    </dgm:pt>
    <dgm:pt modelId="{8F33040D-80A5-48DB-A9CA-E7A8F75FFF88}">
      <dgm:prSet phldrT="[Text]" custT="1"/>
      <dgm:spPr>
        <a:solidFill>
          <a:schemeClr val="tx2">
            <a:lumMod val="40000"/>
            <a:lumOff val="60000"/>
          </a:schemeClr>
        </a:solidFill>
      </dgm:spPr>
      <dgm:t>
        <a:bodyPr/>
        <a:lstStyle/>
        <a:p>
          <a:r>
            <a:rPr lang="lv-LV" sz="1800" b="0" dirty="0">
              <a:solidFill>
                <a:schemeClr val="tx1">
                  <a:lumMod val="65000"/>
                  <a:lumOff val="35000"/>
                </a:schemeClr>
              </a:solidFill>
              <a:latin typeface="Verdana" panose="020B0604030504040204" pitchFamily="34" charset="0"/>
              <a:ea typeface="Verdana" panose="020B0604030504040204" pitchFamily="34" charset="0"/>
            </a:rPr>
            <a:t>Norāda identificējamus komersantus, kas rada iznākuma rādītāju vērtības, šo komersantu atrašanās vietas</a:t>
          </a:r>
        </a:p>
      </dgm:t>
    </dgm:pt>
    <dgm:pt modelId="{9D3AC900-6105-4616-BDE5-05FE0F64F5CD}" type="sibTrans" cxnId="{5674EC20-DBCF-4102-BAEE-CBD93E42C210}">
      <dgm:prSet/>
      <dgm:spPr/>
      <dgm:t>
        <a:bodyPr/>
        <a:lstStyle/>
        <a:p>
          <a:endParaRPr lang="lv-LV"/>
        </a:p>
      </dgm:t>
    </dgm:pt>
    <dgm:pt modelId="{BC403986-35A4-44CB-A085-360116A004AA}" type="parTrans" cxnId="{5674EC20-DBCF-4102-BAEE-CBD93E42C210}">
      <dgm:prSet/>
      <dgm:spPr/>
      <dgm:t>
        <a:bodyPr/>
        <a:lstStyle/>
        <a:p>
          <a:endParaRPr lang="lv-LV"/>
        </a:p>
      </dgm:t>
    </dgm:pt>
    <dgm:pt modelId="{7500C6AD-971C-4955-81BE-2F988C46598B}">
      <dgm:prSet custT="1"/>
      <dgm:spPr>
        <a:solidFill>
          <a:schemeClr val="tx2">
            <a:lumMod val="40000"/>
            <a:lumOff val="60000"/>
          </a:schemeClr>
        </a:solidFill>
      </dgm:spPr>
      <dgm:t>
        <a:bodyPr/>
        <a:lstStyle/>
        <a:p>
          <a:pPr algn="just"/>
          <a:r>
            <a:rPr lang="lv-LV" sz="1800" b="0" dirty="0">
              <a:solidFill>
                <a:schemeClr val="tx1">
                  <a:lumMod val="65000"/>
                  <a:lumOff val="35000"/>
                </a:schemeClr>
              </a:solidFill>
              <a:latin typeface="Verdana" panose="020B0604030504040204" pitchFamily="34" charset="0"/>
              <a:ea typeface="Verdana" panose="020B0604030504040204" pitchFamily="34" charset="0"/>
            </a:rPr>
            <a:t>Norāda izbūvējamos (vai pārbūvējamos ar jaudas palielinājumu) inženiertīklus (ūdensapgāde, kanalizācija, elektrība, gāze, siltumapgāde)</a:t>
          </a:r>
        </a:p>
      </dgm:t>
    </dgm:pt>
    <dgm:pt modelId="{D0968B86-DE3D-4F04-A5E9-0621619CCF36}" type="parTrans" cxnId="{6970696A-22A7-41C0-A96A-24D0F02EE904}">
      <dgm:prSet/>
      <dgm:spPr/>
      <dgm:t>
        <a:bodyPr/>
        <a:lstStyle/>
        <a:p>
          <a:endParaRPr lang="lv-LV"/>
        </a:p>
      </dgm:t>
    </dgm:pt>
    <dgm:pt modelId="{3B500583-EDDE-42FA-A714-78176BBEE1A2}" type="sibTrans" cxnId="{6970696A-22A7-41C0-A96A-24D0F02EE904}">
      <dgm:prSet/>
      <dgm:spPr/>
      <dgm:t>
        <a:bodyPr/>
        <a:lstStyle/>
        <a:p>
          <a:endParaRPr lang="lv-LV"/>
        </a:p>
      </dgm:t>
    </dgm:pt>
    <dgm:pt modelId="{F3146363-1F5C-40E1-8F0F-C36E48CF029D}" type="pres">
      <dgm:prSet presAssocID="{6054D0AE-B895-47B1-AB27-1AA76E42C56E}" presName="Name0" presStyleCnt="0">
        <dgm:presLayoutVars>
          <dgm:chMax val="7"/>
          <dgm:chPref val="7"/>
          <dgm:dir/>
        </dgm:presLayoutVars>
      </dgm:prSet>
      <dgm:spPr/>
    </dgm:pt>
    <dgm:pt modelId="{EAAE2A6C-F600-4496-9122-87962B8B9550}" type="pres">
      <dgm:prSet presAssocID="{6054D0AE-B895-47B1-AB27-1AA76E42C56E}" presName="Name1" presStyleCnt="0"/>
      <dgm:spPr/>
    </dgm:pt>
    <dgm:pt modelId="{96068F90-13D5-4332-B106-0B9FD164FCD9}" type="pres">
      <dgm:prSet presAssocID="{6054D0AE-B895-47B1-AB27-1AA76E42C56E}" presName="cycle" presStyleCnt="0"/>
      <dgm:spPr/>
    </dgm:pt>
    <dgm:pt modelId="{AB04DA63-EC23-4B77-9837-8D84A46CCECC}" type="pres">
      <dgm:prSet presAssocID="{6054D0AE-B895-47B1-AB27-1AA76E42C56E}" presName="srcNode" presStyleLbl="node1" presStyleIdx="0" presStyleCnt="4"/>
      <dgm:spPr/>
    </dgm:pt>
    <dgm:pt modelId="{B78A5353-662F-411E-8193-A310C229B9F0}" type="pres">
      <dgm:prSet presAssocID="{6054D0AE-B895-47B1-AB27-1AA76E42C56E}" presName="conn" presStyleLbl="parChTrans1D2" presStyleIdx="0" presStyleCnt="1"/>
      <dgm:spPr/>
    </dgm:pt>
    <dgm:pt modelId="{84D22C80-5A22-4543-944E-CA372C8007E5}" type="pres">
      <dgm:prSet presAssocID="{6054D0AE-B895-47B1-AB27-1AA76E42C56E}" presName="extraNode" presStyleLbl="node1" presStyleIdx="0" presStyleCnt="4"/>
      <dgm:spPr/>
    </dgm:pt>
    <dgm:pt modelId="{12CAA6C4-05CD-42F5-A0CC-DA96D9F5CC89}" type="pres">
      <dgm:prSet presAssocID="{6054D0AE-B895-47B1-AB27-1AA76E42C56E}" presName="dstNode" presStyleLbl="node1" presStyleIdx="0" presStyleCnt="4"/>
      <dgm:spPr/>
    </dgm:pt>
    <dgm:pt modelId="{FC710070-F0F4-4487-AFD6-60E37C53C8AC}" type="pres">
      <dgm:prSet presAssocID="{396F27CA-ACE0-4C25-87DF-FBE8638B4EB4}" presName="text_1" presStyleLbl="node1" presStyleIdx="0" presStyleCnt="4" custScaleX="98547" custScaleY="129082" custLinFactNeighborX="1849" custLinFactNeighborY="213">
        <dgm:presLayoutVars>
          <dgm:bulletEnabled val="1"/>
        </dgm:presLayoutVars>
      </dgm:prSet>
      <dgm:spPr/>
    </dgm:pt>
    <dgm:pt modelId="{C2529CC4-4EB5-43DE-B43F-0C559A4391E8}" type="pres">
      <dgm:prSet presAssocID="{396F27CA-ACE0-4C25-87DF-FBE8638B4EB4}" presName="accent_1" presStyleCnt="0"/>
      <dgm:spPr/>
    </dgm:pt>
    <dgm:pt modelId="{422C03CF-1F56-4CF3-97F2-4F36D1DA34A8}" type="pres">
      <dgm:prSet presAssocID="{396F27CA-ACE0-4C25-87DF-FBE8638B4EB4}" presName="accentRepeatNode" presStyleLbl="solidFgAcc1" presStyleIdx="0" presStyleCnt="4" custFlipHor="1" custScaleX="81300" custScaleY="54789" custLinFactX="100000" custLinFactY="36432" custLinFactNeighborX="157493" custLinFactNeighborY="100000"/>
      <dgm:spPr/>
    </dgm:pt>
    <dgm:pt modelId="{95D9442C-37CF-434A-9762-5DE593978A38}" type="pres">
      <dgm:prSet presAssocID="{8F33040D-80A5-48DB-A9CA-E7A8F75FFF88}" presName="text_2" presStyleLbl="node1" presStyleIdx="1" presStyleCnt="4" custScaleX="101394" custScaleY="135354" custLinFactNeighborX="-804" custLinFactNeighborY="-742">
        <dgm:presLayoutVars>
          <dgm:bulletEnabled val="1"/>
        </dgm:presLayoutVars>
      </dgm:prSet>
      <dgm:spPr/>
    </dgm:pt>
    <dgm:pt modelId="{3E88D897-BE65-46B5-AA08-AC6D41EEC8AD}" type="pres">
      <dgm:prSet presAssocID="{8F33040D-80A5-48DB-A9CA-E7A8F75FFF88}" presName="accent_2" presStyleCnt="0"/>
      <dgm:spPr/>
    </dgm:pt>
    <dgm:pt modelId="{BE664938-7933-44BA-A059-08D18BBC33FD}" type="pres">
      <dgm:prSet presAssocID="{8F33040D-80A5-48DB-A9CA-E7A8F75FFF88}" presName="accentRepeatNode" presStyleLbl="solidFgAcc1" presStyleIdx="1" presStyleCnt="4" custScaleX="104906" custScaleY="98053" custLinFactY="100000" custLinFactNeighborX="-41143" custLinFactNeighborY="142417"/>
      <dgm:spPr/>
    </dgm:pt>
    <dgm:pt modelId="{98926257-2CF6-494F-9640-45D7836DF406}" type="pres">
      <dgm:prSet presAssocID="{B1C5019D-B6A3-462F-A650-AEEB16123A6E}" presName="text_3" presStyleLbl="node1" presStyleIdx="2" presStyleCnt="4" custScaleY="115362">
        <dgm:presLayoutVars>
          <dgm:bulletEnabled val="1"/>
        </dgm:presLayoutVars>
      </dgm:prSet>
      <dgm:spPr/>
    </dgm:pt>
    <dgm:pt modelId="{4DE429AB-F7C2-4B0F-8A18-0F3621DC7444}" type="pres">
      <dgm:prSet presAssocID="{B1C5019D-B6A3-462F-A650-AEEB16123A6E}" presName="accent_3" presStyleCnt="0"/>
      <dgm:spPr/>
    </dgm:pt>
    <dgm:pt modelId="{8D2B09E8-C4D3-464D-951E-C25ACEA5368B}" type="pres">
      <dgm:prSet presAssocID="{B1C5019D-B6A3-462F-A650-AEEB16123A6E}" presName="accentRepeatNode" presStyleLbl="solidFgAcc1" presStyleIdx="2" presStyleCnt="4" custLinFactY="21044" custLinFactNeighborX="-42722" custLinFactNeighborY="100000"/>
      <dgm:spPr/>
    </dgm:pt>
    <dgm:pt modelId="{4CF390B4-57CB-487A-9746-44FB26FEC600}" type="pres">
      <dgm:prSet presAssocID="{7500C6AD-971C-4955-81BE-2F988C46598B}" presName="text_4" presStyleLbl="node1" presStyleIdx="3" presStyleCnt="4" custScaleY="134727" custLinFactNeighborX="201" custLinFactNeighborY="-6891">
        <dgm:presLayoutVars>
          <dgm:bulletEnabled val="1"/>
        </dgm:presLayoutVars>
      </dgm:prSet>
      <dgm:spPr/>
    </dgm:pt>
    <dgm:pt modelId="{46E9D099-BE6D-4AEC-A5E0-9388C7937E5A}" type="pres">
      <dgm:prSet presAssocID="{7500C6AD-971C-4955-81BE-2F988C46598B}" presName="accent_4" presStyleCnt="0"/>
      <dgm:spPr/>
    </dgm:pt>
    <dgm:pt modelId="{3BA84D92-2C51-4D00-918E-D5D957E1F69B}" type="pres">
      <dgm:prSet presAssocID="{7500C6AD-971C-4955-81BE-2F988C46598B}" presName="accentRepeatNode" presStyleLbl="solidFgAcc1" presStyleIdx="3" presStyleCnt="4"/>
      <dgm:spPr/>
    </dgm:pt>
  </dgm:ptLst>
  <dgm:cxnLst>
    <dgm:cxn modelId="{FC8E8E0C-7CA4-48C1-9E5B-2450608ABA5F}" srcId="{6054D0AE-B895-47B1-AB27-1AA76E42C56E}" destId="{396F27CA-ACE0-4C25-87DF-FBE8638B4EB4}" srcOrd="0" destOrd="0" parTransId="{09C20EF6-9290-4A12-8F68-FB8120BC03EC}" sibTransId="{7B2495B1-3436-4020-B07D-676AEF5581D1}"/>
    <dgm:cxn modelId="{97564119-AE6F-4EF4-A9D8-2BF6E59EDA6A}" type="presOf" srcId="{396F27CA-ACE0-4C25-87DF-FBE8638B4EB4}" destId="{FC710070-F0F4-4487-AFD6-60E37C53C8AC}" srcOrd="0" destOrd="0" presId="urn:microsoft.com/office/officeart/2008/layout/VerticalCurvedList"/>
    <dgm:cxn modelId="{5674EC20-DBCF-4102-BAEE-CBD93E42C210}" srcId="{6054D0AE-B895-47B1-AB27-1AA76E42C56E}" destId="{8F33040D-80A5-48DB-A9CA-E7A8F75FFF88}" srcOrd="1" destOrd="0" parTransId="{BC403986-35A4-44CB-A085-360116A004AA}" sibTransId="{9D3AC900-6105-4616-BDE5-05FE0F64F5CD}"/>
    <dgm:cxn modelId="{09901831-21EA-438B-B0E8-3A53594FCB1D}" type="presOf" srcId="{8F33040D-80A5-48DB-A9CA-E7A8F75FFF88}" destId="{95D9442C-37CF-434A-9762-5DE593978A38}" srcOrd="0" destOrd="0" presId="urn:microsoft.com/office/officeart/2008/layout/VerticalCurvedList"/>
    <dgm:cxn modelId="{A0BC693F-28AD-43C7-9FC8-3C7B1B537DF0}" type="presOf" srcId="{B1C5019D-B6A3-462F-A650-AEEB16123A6E}" destId="{98926257-2CF6-494F-9640-45D7836DF406}" srcOrd="0" destOrd="0" presId="urn:microsoft.com/office/officeart/2008/layout/VerticalCurvedList"/>
    <dgm:cxn modelId="{966E9849-BBCE-4C86-AC06-265268EE917E}" type="presOf" srcId="{7B2495B1-3436-4020-B07D-676AEF5581D1}" destId="{B78A5353-662F-411E-8193-A310C229B9F0}" srcOrd="0" destOrd="0" presId="urn:microsoft.com/office/officeart/2008/layout/VerticalCurvedList"/>
    <dgm:cxn modelId="{6970696A-22A7-41C0-A96A-24D0F02EE904}" srcId="{6054D0AE-B895-47B1-AB27-1AA76E42C56E}" destId="{7500C6AD-971C-4955-81BE-2F988C46598B}" srcOrd="3" destOrd="0" parTransId="{D0968B86-DE3D-4F04-A5E9-0621619CCF36}" sibTransId="{3B500583-EDDE-42FA-A714-78176BBEE1A2}"/>
    <dgm:cxn modelId="{8602CF53-61FA-4DAC-AFF1-CC3A49D57314}" type="presOf" srcId="{6054D0AE-B895-47B1-AB27-1AA76E42C56E}" destId="{F3146363-1F5C-40E1-8F0F-C36E48CF029D}" srcOrd="0" destOrd="0" presId="urn:microsoft.com/office/officeart/2008/layout/VerticalCurvedList"/>
    <dgm:cxn modelId="{E4FD88A2-B754-4D3C-A3AC-C2328CFEE802}" srcId="{6054D0AE-B895-47B1-AB27-1AA76E42C56E}" destId="{B1C5019D-B6A3-462F-A650-AEEB16123A6E}" srcOrd="2" destOrd="0" parTransId="{51C1FECC-C22B-4F3D-AAE8-74E2D9068257}" sibTransId="{374F01FA-F6F4-4723-A4C6-A01E4FB92B79}"/>
    <dgm:cxn modelId="{187704F1-4604-4A4E-8066-93FC494EB6C5}" type="presOf" srcId="{7500C6AD-971C-4955-81BE-2F988C46598B}" destId="{4CF390B4-57CB-487A-9746-44FB26FEC600}" srcOrd="0" destOrd="0" presId="urn:microsoft.com/office/officeart/2008/layout/VerticalCurvedList"/>
    <dgm:cxn modelId="{602A668C-E5F1-401B-8E86-4460DE7F0EC1}" type="presParOf" srcId="{F3146363-1F5C-40E1-8F0F-C36E48CF029D}" destId="{EAAE2A6C-F600-4496-9122-87962B8B9550}" srcOrd="0" destOrd="0" presId="urn:microsoft.com/office/officeart/2008/layout/VerticalCurvedList"/>
    <dgm:cxn modelId="{4BCCC355-4C71-4746-9322-A6292E1B729D}" type="presParOf" srcId="{EAAE2A6C-F600-4496-9122-87962B8B9550}" destId="{96068F90-13D5-4332-B106-0B9FD164FCD9}" srcOrd="0" destOrd="0" presId="urn:microsoft.com/office/officeart/2008/layout/VerticalCurvedList"/>
    <dgm:cxn modelId="{E7C238ED-94F5-4A45-822D-A1F4ED2CED2B}" type="presParOf" srcId="{96068F90-13D5-4332-B106-0B9FD164FCD9}" destId="{AB04DA63-EC23-4B77-9837-8D84A46CCECC}" srcOrd="0" destOrd="0" presId="urn:microsoft.com/office/officeart/2008/layout/VerticalCurvedList"/>
    <dgm:cxn modelId="{818E576D-BAC3-4666-B787-8A3F7D81768E}" type="presParOf" srcId="{96068F90-13D5-4332-B106-0B9FD164FCD9}" destId="{B78A5353-662F-411E-8193-A310C229B9F0}" srcOrd="1" destOrd="0" presId="urn:microsoft.com/office/officeart/2008/layout/VerticalCurvedList"/>
    <dgm:cxn modelId="{193B339A-78C5-4BEE-A0D7-1446A1C8EFFC}" type="presParOf" srcId="{96068F90-13D5-4332-B106-0B9FD164FCD9}" destId="{84D22C80-5A22-4543-944E-CA372C8007E5}" srcOrd="2" destOrd="0" presId="urn:microsoft.com/office/officeart/2008/layout/VerticalCurvedList"/>
    <dgm:cxn modelId="{5A1B3094-C86B-49E5-BEDB-D5FDDFD93C08}" type="presParOf" srcId="{96068F90-13D5-4332-B106-0B9FD164FCD9}" destId="{12CAA6C4-05CD-42F5-A0CC-DA96D9F5CC89}" srcOrd="3" destOrd="0" presId="urn:microsoft.com/office/officeart/2008/layout/VerticalCurvedList"/>
    <dgm:cxn modelId="{D99BFDDF-DDE2-41EC-94E0-211BE4319D13}" type="presParOf" srcId="{EAAE2A6C-F600-4496-9122-87962B8B9550}" destId="{FC710070-F0F4-4487-AFD6-60E37C53C8AC}" srcOrd="1" destOrd="0" presId="urn:microsoft.com/office/officeart/2008/layout/VerticalCurvedList"/>
    <dgm:cxn modelId="{D566832D-49A9-49A2-9B5A-CC958F04891D}" type="presParOf" srcId="{EAAE2A6C-F600-4496-9122-87962B8B9550}" destId="{C2529CC4-4EB5-43DE-B43F-0C559A4391E8}" srcOrd="2" destOrd="0" presId="urn:microsoft.com/office/officeart/2008/layout/VerticalCurvedList"/>
    <dgm:cxn modelId="{F19005BE-348A-49BE-B5CF-D15C032D8F9A}" type="presParOf" srcId="{C2529CC4-4EB5-43DE-B43F-0C559A4391E8}" destId="{422C03CF-1F56-4CF3-97F2-4F36D1DA34A8}" srcOrd="0" destOrd="0" presId="urn:microsoft.com/office/officeart/2008/layout/VerticalCurvedList"/>
    <dgm:cxn modelId="{18E6D94C-7B07-4A5E-84EF-41F7B1D5DCCA}" type="presParOf" srcId="{EAAE2A6C-F600-4496-9122-87962B8B9550}" destId="{95D9442C-37CF-434A-9762-5DE593978A38}" srcOrd="3" destOrd="0" presId="urn:microsoft.com/office/officeart/2008/layout/VerticalCurvedList"/>
    <dgm:cxn modelId="{CA5F7655-44C2-4201-AD79-B52EEFE2D524}" type="presParOf" srcId="{EAAE2A6C-F600-4496-9122-87962B8B9550}" destId="{3E88D897-BE65-46B5-AA08-AC6D41EEC8AD}" srcOrd="4" destOrd="0" presId="urn:microsoft.com/office/officeart/2008/layout/VerticalCurvedList"/>
    <dgm:cxn modelId="{F72D289D-77EA-4AA9-A599-1F59FF98EEE4}" type="presParOf" srcId="{3E88D897-BE65-46B5-AA08-AC6D41EEC8AD}" destId="{BE664938-7933-44BA-A059-08D18BBC33FD}" srcOrd="0" destOrd="0" presId="urn:microsoft.com/office/officeart/2008/layout/VerticalCurvedList"/>
    <dgm:cxn modelId="{D19A788A-B629-4ACC-84CC-8CFF5F61C8FE}" type="presParOf" srcId="{EAAE2A6C-F600-4496-9122-87962B8B9550}" destId="{98926257-2CF6-494F-9640-45D7836DF406}" srcOrd="5" destOrd="0" presId="urn:microsoft.com/office/officeart/2008/layout/VerticalCurvedList"/>
    <dgm:cxn modelId="{95C359FF-D2A6-4F02-8727-AC0FCA0F42A6}" type="presParOf" srcId="{EAAE2A6C-F600-4496-9122-87962B8B9550}" destId="{4DE429AB-F7C2-4B0F-8A18-0F3621DC7444}" srcOrd="6" destOrd="0" presId="urn:microsoft.com/office/officeart/2008/layout/VerticalCurvedList"/>
    <dgm:cxn modelId="{18619202-9B2F-441F-B20D-D3CE8EA622E8}" type="presParOf" srcId="{4DE429AB-F7C2-4B0F-8A18-0F3621DC7444}" destId="{8D2B09E8-C4D3-464D-951E-C25ACEA5368B}" srcOrd="0" destOrd="0" presId="urn:microsoft.com/office/officeart/2008/layout/VerticalCurvedList"/>
    <dgm:cxn modelId="{82EAD29C-2DD3-4E7C-B9B8-9D3068D42142}" type="presParOf" srcId="{EAAE2A6C-F600-4496-9122-87962B8B9550}" destId="{4CF390B4-57CB-487A-9746-44FB26FEC600}" srcOrd="7" destOrd="0" presId="urn:microsoft.com/office/officeart/2008/layout/VerticalCurvedList"/>
    <dgm:cxn modelId="{412F1C1E-E5BC-4659-A2AE-0E6DC31D414B}" type="presParOf" srcId="{EAAE2A6C-F600-4496-9122-87962B8B9550}" destId="{46E9D099-BE6D-4AEC-A5E0-9388C7937E5A}" srcOrd="8" destOrd="0" presId="urn:microsoft.com/office/officeart/2008/layout/VerticalCurvedList"/>
    <dgm:cxn modelId="{AED0FC7D-2EC9-47EE-B9FE-005168E38C3A}" type="presParOf" srcId="{46E9D099-BE6D-4AEC-A5E0-9388C7937E5A}" destId="{3BA84D92-2C51-4D00-918E-D5D957E1F69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7254A02-D77C-4175-B70D-86ADDD252C6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lv-LV"/>
        </a:p>
      </dgm:t>
    </dgm:pt>
    <dgm:pt modelId="{90B11835-5515-43E0-8AD3-B4BB129E1A81}">
      <dgm:prSet phldrT="[Text]" custT="1"/>
      <dgm:spPr/>
      <dgm:t>
        <a:bodyPr/>
        <a:lstStyle/>
        <a:p>
          <a:r>
            <a:rPr kumimoji="0" lang="lv-LV" altLang="lv-LV" sz="2400" b="0" i="0" u="none" strike="noStrike" cap="none" normalizeH="0" baseline="0" dirty="0">
              <a:ln>
                <a:noFill/>
              </a:ln>
              <a:solidFill>
                <a:schemeClr val="tx1">
                  <a:lumMod val="65000"/>
                  <a:lumOff val="35000"/>
                </a:schemeClr>
              </a:solidFill>
              <a:effectLst/>
              <a:latin typeface="Verdana" panose="020B0604030504040204" pitchFamily="34" charset="0"/>
              <a:cs typeface="Arial" panose="020B0604020202020204" pitchFamily="34" charset="0"/>
            </a:rPr>
            <a:t>Valsts atbalsta darbības</a:t>
          </a:r>
          <a:endParaRPr lang="lv-LV" sz="2400" dirty="0">
            <a:solidFill>
              <a:schemeClr val="tx1">
                <a:lumMod val="65000"/>
                <a:lumOff val="35000"/>
              </a:schemeClr>
            </a:solidFill>
            <a:latin typeface="Verdana" panose="020B0604030504040204" pitchFamily="34" charset="0"/>
            <a:ea typeface="Verdana" panose="020B0604030504040204" pitchFamily="34" charset="0"/>
          </a:endParaRPr>
        </a:p>
      </dgm:t>
    </dgm:pt>
    <dgm:pt modelId="{424ED057-0C87-4902-A78F-339E0BB88AC0}" type="parTrans" cxnId="{946462BD-AFAF-4C6A-843B-E2F0F60A907D}">
      <dgm:prSet/>
      <dgm:spPr/>
      <dgm:t>
        <a:bodyPr/>
        <a:lstStyle/>
        <a:p>
          <a:endParaRPr lang="lv-LV"/>
        </a:p>
      </dgm:t>
    </dgm:pt>
    <dgm:pt modelId="{509EAEF7-A538-4A49-A4CB-EF90ABBF33AD}" type="sibTrans" cxnId="{946462BD-AFAF-4C6A-843B-E2F0F60A907D}">
      <dgm:prSet/>
      <dgm:spPr/>
      <dgm:t>
        <a:bodyPr/>
        <a:lstStyle/>
        <a:p>
          <a:endParaRPr lang="lv-LV"/>
        </a:p>
      </dgm:t>
    </dgm:pt>
    <dgm:pt modelId="{C1487A54-5957-42FA-BAD4-BF1E9294D7D9}">
      <dgm:prSet phldrT="[Text]" custT="1"/>
      <dgm:spPr/>
      <dgm:t>
        <a:bodyPr/>
        <a:lstStyle/>
        <a:p>
          <a:pPr>
            <a:buFont typeface="Wingdings" panose="05000000000000000000" pitchFamily="2" charset="2"/>
            <a:buChar char="ü"/>
          </a:pPr>
          <a:r>
            <a:rPr lang="lv-LV" sz="2000" dirty="0">
              <a:solidFill>
                <a:schemeClr val="tx1">
                  <a:lumMod val="65000"/>
                  <a:lumOff val="35000"/>
                </a:schemeClr>
              </a:solidFill>
              <a:latin typeface="Verdana" panose="020B0604030504040204" pitchFamily="34" charset="0"/>
              <a:ea typeface="Verdana" panose="020B0604030504040204" pitchFamily="34" charset="0"/>
            </a:rPr>
            <a:t>nav izdalītas projekta darbības un izmaksas pēc atbilstošiem valsts atbalsta veidiem (MK noteikumu 19.punkta apakšpunkti);</a:t>
          </a:r>
        </a:p>
      </dgm:t>
    </dgm:pt>
    <dgm:pt modelId="{54174812-08CD-4912-8144-17C2D694EC02}" type="parTrans" cxnId="{9F2B7246-011B-4C00-B36A-FB5A81792C9B}">
      <dgm:prSet/>
      <dgm:spPr/>
      <dgm:t>
        <a:bodyPr/>
        <a:lstStyle/>
        <a:p>
          <a:endParaRPr lang="lv-LV"/>
        </a:p>
      </dgm:t>
    </dgm:pt>
    <dgm:pt modelId="{00994875-BD48-4118-BD95-27E0853FFCEA}" type="sibTrans" cxnId="{9F2B7246-011B-4C00-B36A-FB5A81792C9B}">
      <dgm:prSet/>
      <dgm:spPr/>
      <dgm:t>
        <a:bodyPr/>
        <a:lstStyle/>
        <a:p>
          <a:endParaRPr lang="lv-LV"/>
        </a:p>
      </dgm:t>
    </dgm:pt>
    <dgm:pt modelId="{13ED5514-BB16-4D15-836D-D24DB6AC5CA1}">
      <dgm:prSet phldrT="[Text]" custT="1"/>
      <dgm:spPr/>
      <dgm:t>
        <a:bodyPr/>
        <a:lstStyle/>
        <a:p>
          <a:pPr>
            <a:buFont typeface="Wingdings" panose="05000000000000000000" pitchFamily="2" charset="2"/>
            <a:buNone/>
          </a:pPr>
          <a:r>
            <a:rPr lang="lv-LV" sz="2000" dirty="0">
              <a:solidFill>
                <a:schemeClr val="tx1">
                  <a:lumMod val="65000"/>
                  <a:lumOff val="35000"/>
                </a:schemeClr>
              </a:solidFill>
              <a:latin typeface="Verdana" panose="020B0604030504040204" pitchFamily="34" charset="0"/>
              <a:ea typeface="Verdana" panose="020B0604030504040204" pitchFamily="34" charset="0"/>
            </a:rPr>
            <a:t>   </a:t>
          </a:r>
          <a:r>
            <a:rPr lang="lv-LV" sz="2000" b="1" dirty="0">
              <a:solidFill>
                <a:schemeClr val="tx1">
                  <a:lumMod val="65000"/>
                  <a:lumOff val="35000"/>
                </a:schemeClr>
              </a:solidFill>
              <a:latin typeface="Verdana" panose="020B0604030504040204" pitchFamily="34" charset="0"/>
              <a:ea typeface="Verdana" panose="020B0604030504040204" pitchFamily="34" charset="0"/>
            </a:rPr>
            <a:t>NB! </a:t>
          </a:r>
          <a:r>
            <a:rPr lang="lv-LV" sz="2000" dirty="0">
              <a:solidFill>
                <a:schemeClr val="tx1">
                  <a:lumMod val="65000"/>
                  <a:lumOff val="35000"/>
                </a:schemeClr>
              </a:solidFill>
              <a:latin typeface="Verdana" panose="020B0604030504040204" pitchFamily="34" charset="0"/>
              <a:ea typeface="Verdana" panose="020B0604030504040204" pitchFamily="34" charset="0"/>
            </a:rPr>
            <a:t>Elektrības, gāzes, ūdens un kanalizācijas </a:t>
          </a:r>
          <a:r>
            <a:rPr lang="lv-LV" sz="2000" dirty="0" err="1">
              <a:solidFill>
                <a:schemeClr val="tx1">
                  <a:lumMod val="65000"/>
                  <a:lumOff val="35000"/>
                </a:schemeClr>
              </a:solidFill>
              <a:latin typeface="Verdana" panose="020B0604030504040204" pitchFamily="34" charset="0"/>
              <a:ea typeface="Verdana" panose="020B0604030504040204" pitchFamily="34" charset="0"/>
            </a:rPr>
            <a:t>pieslēgumi</a:t>
          </a:r>
          <a:r>
            <a:rPr lang="lv-LV" sz="2000" dirty="0">
              <a:solidFill>
                <a:schemeClr val="tx1">
                  <a:lumMod val="65000"/>
                  <a:lumOff val="35000"/>
                </a:schemeClr>
              </a:solidFill>
              <a:latin typeface="Verdana" panose="020B0604030504040204" pitchFamily="34" charset="0"/>
              <a:ea typeface="Verdana" panose="020B0604030504040204" pitchFamily="34" charset="0"/>
            </a:rPr>
            <a:t> ēkai piegulošajā teritorijā līdz maģistrālajam sadales punktam arī ir klasificējami kā 56.panta atbalsts</a:t>
          </a:r>
        </a:p>
      </dgm:t>
    </dgm:pt>
    <dgm:pt modelId="{5679F5B7-A16B-4E40-92AC-75F331637945}" type="parTrans" cxnId="{DE35EF52-5005-4966-9DE1-90185C52D16A}">
      <dgm:prSet/>
      <dgm:spPr/>
      <dgm:t>
        <a:bodyPr/>
        <a:lstStyle/>
        <a:p>
          <a:endParaRPr lang="lv-LV"/>
        </a:p>
      </dgm:t>
    </dgm:pt>
    <dgm:pt modelId="{BCED27FC-C5AE-4E8C-9D57-BFE8014059FA}" type="sibTrans" cxnId="{DE35EF52-5005-4966-9DE1-90185C52D16A}">
      <dgm:prSet/>
      <dgm:spPr/>
      <dgm:t>
        <a:bodyPr/>
        <a:lstStyle/>
        <a:p>
          <a:endParaRPr lang="lv-LV"/>
        </a:p>
      </dgm:t>
    </dgm:pt>
    <dgm:pt modelId="{1B3E7B59-6BE4-4A08-85D0-BDFD8A84BAE7}">
      <dgm:prSet phldrT="[Text]" custT="1"/>
      <dgm:spPr/>
      <dgm:t>
        <a:bodyPr/>
        <a:lstStyle/>
        <a:p>
          <a:pPr>
            <a:buFont typeface="Wingdings" panose="05000000000000000000" pitchFamily="2" charset="2"/>
            <a:buChar char="ü"/>
          </a:pPr>
          <a:r>
            <a:rPr lang="lv-LV" sz="2000" dirty="0">
              <a:solidFill>
                <a:schemeClr val="tx1">
                  <a:lumMod val="65000"/>
                  <a:lumOff val="35000"/>
                </a:schemeClr>
              </a:solidFill>
              <a:latin typeface="Verdana" panose="020B0604030504040204" pitchFamily="34" charset="0"/>
              <a:ea typeface="Verdana" panose="020B0604030504040204" pitchFamily="34" charset="0"/>
            </a:rPr>
            <a:t>plānota infrastruktūra atbilstoši Regulas Nr.651/2014 56.pantam, taču konstatējami </a:t>
          </a:r>
          <a:r>
            <a:rPr lang="lv-LV" sz="2000" dirty="0" err="1">
              <a:solidFill>
                <a:schemeClr val="tx1">
                  <a:lumMod val="65000"/>
                  <a:lumOff val="35000"/>
                </a:schemeClr>
              </a:solidFill>
              <a:latin typeface="Verdana" panose="020B0604030504040204" pitchFamily="34" charset="0"/>
              <a:ea typeface="Verdana" panose="020B0604030504040204" pitchFamily="34" charset="0"/>
            </a:rPr>
            <a:t>mērķorientētas</a:t>
          </a:r>
          <a:r>
            <a:rPr lang="lv-LV" sz="2000" dirty="0">
              <a:solidFill>
                <a:schemeClr val="tx1">
                  <a:lumMod val="65000"/>
                  <a:lumOff val="35000"/>
                </a:schemeClr>
              </a:solidFill>
              <a:latin typeface="Verdana" panose="020B0604030504040204" pitchFamily="34" charset="0"/>
              <a:ea typeface="Verdana" panose="020B0604030504040204" pitchFamily="34" charset="0"/>
            </a:rPr>
            <a:t> infrastruktūras, kas izbūvēta iepriekš nosakāmam komersantam un pielāgota tā vajadzībām, riski;</a:t>
          </a:r>
        </a:p>
      </dgm:t>
    </dgm:pt>
    <dgm:pt modelId="{7C7201D0-E0AD-4E81-A656-51E7DE3CFF24}" type="parTrans" cxnId="{4B84E076-D25D-4C1A-B377-07ECC2AB67B0}">
      <dgm:prSet/>
      <dgm:spPr/>
    </dgm:pt>
    <dgm:pt modelId="{9A0FEF17-7DC1-489D-A635-7D470CE53D84}" type="sibTrans" cxnId="{4B84E076-D25D-4C1A-B377-07ECC2AB67B0}">
      <dgm:prSet/>
      <dgm:spPr/>
    </dgm:pt>
    <dgm:pt modelId="{E1978692-EA07-44A6-84A0-89940B85C68C}">
      <dgm:prSet phldrT="[Text]" custT="1"/>
      <dgm:spPr/>
      <dgm:t>
        <a:bodyPr/>
        <a:lstStyle/>
        <a:p>
          <a:pPr>
            <a:buFont typeface="Wingdings" panose="05000000000000000000" pitchFamily="2" charset="2"/>
            <a:buNone/>
          </a:pPr>
          <a:endParaRPr lang="lv-LV" sz="2000" dirty="0">
            <a:solidFill>
              <a:schemeClr val="tx1">
                <a:lumMod val="65000"/>
                <a:lumOff val="35000"/>
              </a:schemeClr>
            </a:solidFill>
            <a:latin typeface="Verdana" panose="020B0604030504040204" pitchFamily="34" charset="0"/>
            <a:ea typeface="Verdana" panose="020B0604030504040204" pitchFamily="34" charset="0"/>
          </a:endParaRPr>
        </a:p>
      </dgm:t>
    </dgm:pt>
    <dgm:pt modelId="{45B6172F-109C-46CE-A91D-3BD65AA8AB28}" type="parTrans" cxnId="{B5AB2E4A-50BF-4962-9395-13A58C54ED26}">
      <dgm:prSet/>
      <dgm:spPr/>
    </dgm:pt>
    <dgm:pt modelId="{A8FF3F96-0BBB-4CAB-BEE9-25D52902A9A6}" type="sibTrans" cxnId="{B5AB2E4A-50BF-4962-9395-13A58C54ED26}">
      <dgm:prSet/>
      <dgm:spPr/>
    </dgm:pt>
    <dgm:pt modelId="{4F8F117A-8110-4C36-BDDF-5A92C09733EB}" type="pres">
      <dgm:prSet presAssocID="{77254A02-D77C-4175-B70D-86ADDD252C6B}" presName="Name0" presStyleCnt="0">
        <dgm:presLayoutVars>
          <dgm:dir/>
          <dgm:animLvl val="lvl"/>
          <dgm:resizeHandles val="exact"/>
        </dgm:presLayoutVars>
      </dgm:prSet>
      <dgm:spPr/>
    </dgm:pt>
    <dgm:pt modelId="{C3B62F2F-D9A8-4859-8216-3D71325E5396}" type="pres">
      <dgm:prSet presAssocID="{90B11835-5515-43E0-8AD3-B4BB129E1A81}" presName="linNode" presStyleCnt="0"/>
      <dgm:spPr/>
    </dgm:pt>
    <dgm:pt modelId="{1EC5A69F-8CCB-476F-B0EB-F09428DE2140}" type="pres">
      <dgm:prSet presAssocID="{90B11835-5515-43E0-8AD3-B4BB129E1A81}" presName="parentText" presStyleLbl="node1" presStyleIdx="0" presStyleCnt="1">
        <dgm:presLayoutVars>
          <dgm:chMax val="1"/>
          <dgm:bulletEnabled val="1"/>
        </dgm:presLayoutVars>
      </dgm:prSet>
      <dgm:spPr/>
    </dgm:pt>
    <dgm:pt modelId="{462751F7-CE4B-4FEA-BDBD-B27E2A570EA3}" type="pres">
      <dgm:prSet presAssocID="{90B11835-5515-43E0-8AD3-B4BB129E1A81}" presName="descendantText" presStyleLbl="alignAccFollowNode1" presStyleIdx="0" presStyleCnt="1" custScaleX="165902" custScaleY="120762">
        <dgm:presLayoutVars>
          <dgm:bulletEnabled val="1"/>
        </dgm:presLayoutVars>
      </dgm:prSet>
      <dgm:spPr/>
    </dgm:pt>
  </dgm:ptLst>
  <dgm:cxnLst>
    <dgm:cxn modelId="{793E6609-68A6-497D-A2D1-627430E60F44}" type="presOf" srcId="{13ED5514-BB16-4D15-836D-D24DB6AC5CA1}" destId="{462751F7-CE4B-4FEA-BDBD-B27E2A570EA3}" srcOrd="0" destOrd="3" presId="urn:microsoft.com/office/officeart/2005/8/layout/vList5"/>
    <dgm:cxn modelId="{79F3580A-CF8F-48FC-BCB5-9F5D2B379C87}" type="presOf" srcId="{1B3E7B59-6BE4-4A08-85D0-BDFD8A84BAE7}" destId="{462751F7-CE4B-4FEA-BDBD-B27E2A570EA3}" srcOrd="0" destOrd="0" presId="urn:microsoft.com/office/officeart/2005/8/layout/vList5"/>
    <dgm:cxn modelId="{A7A5CD37-395A-483A-B3D3-2FD4E5AA5910}" type="presOf" srcId="{90B11835-5515-43E0-8AD3-B4BB129E1A81}" destId="{1EC5A69F-8CCB-476F-B0EB-F09428DE2140}" srcOrd="0" destOrd="0" presId="urn:microsoft.com/office/officeart/2005/8/layout/vList5"/>
    <dgm:cxn modelId="{E0333D62-EF91-422E-A38D-8371EEF2E854}" type="presOf" srcId="{C1487A54-5957-42FA-BAD4-BF1E9294D7D9}" destId="{462751F7-CE4B-4FEA-BDBD-B27E2A570EA3}" srcOrd="0" destOrd="2" presId="urn:microsoft.com/office/officeart/2005/8/layout/vList5"/>
    <dgm:cxn modelId="{9F2B7246-011B-4C00-B36A-FB5A81792C9B}" srcId="{90B11835-5515-43E0-8AD3-B4BB129E1A81}" destId="{C1487A54-5957-42FA-BAD4-BF1E9294D7D9}" srcOrd="2" destOrd="0" parTransId="{54174812-08CD-4912-8144-17C2D694EC02}" sibTransId="{00994875-BD48-4118-BD95-27E0853FFCEA}"/>
    <dgm:cxn modelId="{B5AB2E4A-50BF-4962-9395-13A58C54ED26}" srcId="{90B11835-5515-43E0-8AD3-B4BB129E1A81}" destId="{E1978692-EA07-44A6-84A0-89940B85C68C}" srcOrd="1" destOrd="0" parTransId="{45B6172F-109C-46CE-A91D-3BD65AA8AB28}" sibTransId="{A8FF3F96-0BBB-4CAB-BEE9-25D52902A9A6}"/>
    <dgm:cxn modelId="{DE35EF52-5005-4966-9DE1-90185C52D16A}" srcId="{90B11835-5515-43E0-8AD3-B4BB129E1A81}" destId="{13ED5514-BB16-4D15-836D-D24DB6AC5CA1}" srcOrd="3" destOrd="0" parTransId="{5679F5B7-A16B-4E40-92AC-75F331637945}" sibTransId="{BCED27FC-C5AE-4E8C-9D57-BFE8014059FA}"/>
    <dgm:cxn modelId="{4B84E076-D25D-4C1A-B377-07ECC2AB67B0}" srcId="{90B11835-5515-43E0-8AD3-B4BB129E1A81}" destId="{1B3E7B59-6BE4-4A08-85D0-BDFD8A84BAE7}" srcOrd="0" destOrd="0" parTransId="{7C7201D0-E0AD-4E81-A656-51E7DE3CFF24}" sibTransId="{9A0FEF17-7DC1-489D-A635-7D470CE53D84}"/>
    <dgm:cxn modelId="{11313998-CF6B-4238-895C-0FAD0AAA6577}" type="presOf" srcId="{E1978692-EA07-44A6-84A0-89940B85C68C}" destId="{462751F7-CE4B-4FEA-BDBD-B27E2A570EA3}" srcOrd="0" destOrd="1" presId="urn:microsoft.com/office/officeart/2005/8/layout/vList5"/>
    <dgm:cxn modelId="{01DD61A0-7E2A-41AE-831E-36C191356CF2}" type="presOf" srcId="{77254A02-D77C-4175-B70D-86ADDD252C6B}" destId="{4F8F117A-8110-4C36-BDDF-5A92C09733EB}" srcOrd="0" destOrd="0" presId="urn:microsoft.com/office/officeart/2005/8/layout/vList5"/>
    <dgm:cxn modelId="{946462BD-AFAF-4C6A-843B-E2F0F60A907D}" srcId="{77254A02-D77C-4175-B70D-86ADDD252C6B}" destId="{90B11835-5515-43E0-8AD3-B4BB129E1A81}" srcOrd="0" destOrd="0" parTransId="{424ED057-0C87-4902-A78F-339E0BB88AC0}" sibTransId="{509EAEF7-A538-4A49-A4CB-EF90ABBF33AD}"/>
    <dgm:cxn modelId="{B276B883-AF1D-41F8-8684-FC3C4E647999}" type="presParOf" srcId="{4F8F117A-8110-4C36-BDDF-5A92C09733EB}" destId="{C3B62F2F-D9A8-4859-8216-3D71325E5396}" srcOrd="0" destOrd="0" presId="urn:microsoft.com/office/officeart/2005/8/layout/vList5"/>
    <dgm:cxn modelId="{12200199-1DA2-405D-AC80-DB3EF71B4437}" type="presParOf" srcId="{C3B62F2F-D9A8-4859-8216-3D71325E5396}" destId="{1EC5A69F-8CCB-476F-B0EB-F09428DE2140}" srcOrd="0" destOrd="0" presId="urn:microsoft.com/office/officeart/2005/8/layout/vList5"/>
    <dgm:cxn modelId="{165172AE-5A40-47F7-A3EA-8BD31D8AE6A0}" type="presParOf" srcId="{C3B62F2F-D9A8-4859-8216-3D71325E5396}" destId="{462751F7-CE4B-4FEA-BDBD-B27E2A570EA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7254A02-D77C-4175-B70D-86ADDD252C6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lv-LV"/>
        </a:p>
      </dgm:t>
    </dgm:pt>
    <dgm:pt modelId="{90B11835-5515-43E0-8AD3-B4BB129E1A81}">
      <dgm:prSet phldrT="[Text]" custT="1"/>
      <dgm:spPr/>
      <dgm:t>
        <a:bodyPr/>
        <a:lstStyle/>
        <a:p>
          <a:r>
            <a:rPr kumimoji="0" lang="lv-LV" altLang="lv-LV" sz="2400" b="0" i="0" u="none" strike="noStrike" cap="none" normalizeH="0" baseline="0" dirty="0">
              <a:ln>
                <a:noFill/>
              </a:ln>
              <a:solidFill>
                <a:schemeClr val="tx1">
                  <a:lumMod val="65000"/>
                  <a:lumOff val="35000"/>
                </a:schemeClr>
              </a:solidFill>
              <a:effectLst/>
              <a:latin typeface="Verdana" panose="020B0604030504040204" pitchFamily="34" charset="0"/>
              <a:cs typeface="Arial" panose="020B0604020202020204" pitchFamily="34" charset="0"/>
            </a:rPr>
            <a:t>Valsts atbalsta darbības</a:t>
          </a:r>
          <a:endParaRPr lang="lv-LV" sz="2400" dirty="0">
            <a:solidFill>
              <a:schemeClr val="tx1">
                <a:lumMod val="65000"/>
                <a:lumOff val="35000"/>
              </a:schemeClr>
            </a:solidFill>
            <a:latin typeface="Verdana" panose="020B0604030504040204" pitchFamily="34" charset="0"/>
            <a:ea typeface="Verdana" panose="020B0604030504040204" pitchFamily="34" charset="0"/>
          </a:endParaRPr>
        </a:p>
      </dgm:t>
    </dgm:pt>
    <dgm:pt modelId="{424ED057-0C87-4902-A78F-339E0BB88AC0}" type="parTrans" cxnId="{946462BD-AFAF-4C6A-843B-E2F0F60A907D}">
      <dgm:prSet/>
      <dgm:spPr/>
      <dgm:t>
        <a:bodyPr/>
        <a:lstStyle/>
        <a:p>
          <a:endParaRPr lang="lv-LV"/>
        </a:p>
      </dgm:t>
    </dgm:pt>
    <dgm:pt modelId="{509EAEF7-A538-4A49-A4CB-EF90ABBF33AD}" type="sibTrans" cxnId="{946462BD-AFAF-4C6A-843B-E2F0F60A907D}">
      <dgm:prSet/>
      <dgm:spPr/>
      <dgm:t>
        <a:bodyPr/>
        <a:lstStyle/>
        <a:p>
          <a:endParaRPr lang="lv-LV"/>
        </a:p>
      </dgm:t>
    </dgm:pt>
    <dgm:pt modelId="{C1487A54-5957-42FA-BAD4-BF1E9294D7D9}">
      <dgm:prSet phldrT="[Text]" custT="1"/>
      <dgm:spPr/>
      <dgm:t>
        <a:bodyPr/>
        <a:lstStyle/>
        <a:p>
          <a:pPr>
            <a:buFont typeface="Wingdings" panose="05000000000000000000" pitchFamily="2" charset="2"/>
            <a:buChar char="ü"/>
          </a:pPr>
          <a:r>
            <a:rPr lang="lv-LV" sz="2000" dirty="0">
              <a:solidFill>
                <a:schemeClr val="tx1">
                  <a:lumMod val="65000"/>
                  <a:lumOff val="35000"/>
                </a:schemeClr>
              </a:solidFill>
              <a:latin typeface="Verdana" panose="020B0604030504040204" pitchFamily="34" charset="0"/>
              <a:ea typeface="Verdana" panose="020B0604030504040204" pitchFamily="34" charset="0"/>
            </a:rPr>
            <a:t>nav korekti aizpildīta projekta iesnieguma 7.sadaļa "Valsts atbalsta jautājumi";</a:t>
          </a:r>
        </a:p>
      </dgm:t>
    </dgm:pt>
    <dgm:pt modelId="{54174812-08CD-4912-8144-17C2D694EC02}" type="parTrans" cxnId="{9F2B7246-011B-4C00-B36A-FB5A81792C9B}">
      <dgm:prSet/>
      <dgm:spPr/>
      <dgm:t>
        <a:bodyPr/>
        <a:lstStyle/>
        <a:p>
          <a:endParaRPr lang="lv-LV"/>
        </a:p>
      </dgm:t>
    </dgm:pt>
    <dgm:pt modelId="{00994875-BD48-4118-BD95-27E0853FFCEA}" type="sibTrans" cxnId="{9F2B7246-011B-4C00-B36A-FB5A81792C9B}">
      <dgm:prSet/>
      <dgm:spPr/>
      <dgm:t>
        <a:bodyPr/>
        <a:lstStyle/>
        <a:p>
          <a:endParaRPr lang="lv-LV"/>
        </a:p>
      </dgm:t>
    </dgm:pt>
    <dgm:pt modelId="{1B3E7B59-6BE4-4A08-85D0-BDFD8A84BAE7}">
      <dgm:prSet phldrT="[Text]" custT="1"/>
      <dgm:spPr/>
      <dgm:t>
        <a:bodyPr/>
        <a:lstStyle/>
        <a:p>
          <a:pPr>
            <a:buFont typeface="Wingdings" panose="05000000000000000000" pitchFamily="2" charset="2"/>
            <a:buChar char="ü"/>
          </a:pPr>
          <a:r>
            <a:rPr lang="lv-LV" sz="2000" dirty="0">
              <a:solidFill>
                <a:schemeClr val="tx1">
                  <a:lumMod val="65000"/>
                  <a:lumOff val="35000"/>
                </a:schemeClr>
              </a:solidFill>
              <a:latin typeface="Verdana" panose="020B0604030504040204" pitchFamily="34" charset="0"/>
              <a:ea typeface="Verdana" panose="020B0604030504040204" pitchFamily="34" charset="0"/>
            </a:rPr>
            <a:t>nav iesniegti visi nepieciešamie apliecinājumi;</a:t>
          </a:r>
        </a:p>
      </dgm:t>
    </dgm:pt>
    <dgm:pt modelId="{7C7201D0-E0AD-4E81-A656-51E7DE3CFF24}" type="parTrans" cxnId="{4B84E076-D25D-4C1A-B377-07ECC2AB67B0}">
      <dgm:prSet/>
      <dgm:spPr/>
    </dgm:pt>
    <dgm:pt modelId="{9A0FEF17-7DC1-489D-A635-7D470CE53D84}" type="sibTrans" cxnId="{4B84E076-D25D-4C1A-B377-07ECC2AB67B0}">
      <dgm:prSet/>
      <dgm:spPr/>
    </dgm:pt>
    <dgm:pt modelId="{E1978692-EA07-44A6-84A0-89940B85C68C}">
      <dgm:prSet phldrT="[Text]" custT="1"/>
      <dgm:spPr/>
      <dgm:t>
        <a:bodyPr/>
        <a:lstStyle/>
        <a:p>
          <a:pPr>
            <a:buFont typeface="Wingdings" panose="05000000000000000000" pitchFamily="2" charset="2"/>
            <a:buNone/>
          </a:pPr>
          <a:endParaRPr lang="lv-LV" sz="2000" dirty="0">
            <a:solidFill>
              <a:schemeClr val="tx1">
                <a:lumMod val="65000"/>
                <a:lumOff val="35000"/>
              </a:schemeClr>
            </a:solidFill>
            <a:latin typeface="Verdana" panose="020B0604030504040204" pitchFamily="34" charset="0"/>
            <a:ea typeface="Verdana" panose="020B0604030504040204" pitchFamily="34" charset="0"/>
          </a:endParaRPr>
        </a:p>
      </dgm:t>
    </dgm:pt>
    <dgm:pt modelId="{45B6172F-109C-46CE-A91D-3BD65AA8AB28}" type="parTrans" cxnId="{B5AB2E4A-50BF-4962-9395-13A58C54ED26}">
      <dgm:prSet/>
      <dgm:spPr/>
    </dgm:pt>
    <dgm:pt modelId="{A8FF3F96-0BBB-4CAB-BEE9-25D52902A9A6}" type="sibTrans" cxnId="{B5AB2E4A-50BF-4962-9395-13A58C54ED26}">
      <dgm:prSet/>
      <dgm:spPr/>
    </dgm:pt>
    <dgm:pt modelId="{17554D45-6CF2-4BE4-95ED-37B90E9DC38D}">
      <dgm:prSet custT="1"/>
      <dgm:spPr/>
      <dgm:t>
        <a:bodyPr/>
        <a:lstStyle/>
        <a:p>
          <a:pPr>
            <a:buFont typeface="Wingdings" panose="05000000000000000000" pitchFamily="2" charset="2"/>
            <a:buChar char="ü"/>
          </a:pPr>
          <a:r>
            <a:rPr lang="lv-LV" sz="2000" dirty="0">
              <a:solidFill>
                <a:schemeClr val="tx1">
                  <a:lumMod val="65000"/>
                  <a:lumOff val="35000"/>
                </a:schemeClr>
              </a:solidFill>
              <a:latin typeface="Verdana" panose="020B0604030504040204" pitchFamily="34" charset="0"/>
              <a:ea typeface="Verdana" panose="020B0604030504040204" pitchFamily="34" charset="0"/>
            </a:rPr>
            <a:t>nav noteikti kritēriji/pazīmes, pēc kuriem projekta iesniedzējs ir vadījies (un vadīsies arī projekta īstenošanas laikā), lai identificētu, vai projekts kopumā vai tā daļa ir vērsta vai nav vērsta uz atbalstu saimnieciskai darbībai</a:t>
          </a:r>
        </a:p>
      </dgm:t>
    </dgm:pt>
    <dgm:pt modelId="{174CF25D-C258-45AF-91C3-12A64D6A4AC0}" type="parTrans" cxnId="{7B3083B5-B5BC-4BC1-8EE1-4CD4B53730B8}">
      <dgm:prSet/>
      <dgm:spPr/>
      <dgm:t>
        <a:bodyPr/>
        <a:lstStyle/>
        <a:p>
          <a:endParaRPr lang="lv-LV"/>
        </a:p>
      </dgm:t>
    </dgm:pt>
    <dgm:pt modelId="{08AE1EFF-B3F7-4EBD-9F02-4B6F21D8023E}" type="sibTrans" cxnId="{7B3083B5-B5BC-4BC1-8EE1-4CD4B53730B8}">
      <dgm:prSet/>
      <dgm:spPr/>
      <dgm:t>
        <a:bodyPr/>
        <a:lstStyle/>
        <a:p>
          <a:endParaRPr lang="lv-LV"/>
        </a:p>
      </dgm:t>
    </dgm:pt>
    <dgm:pt modelId="{C3A5BDDA-8146-4EBE-9D99-11DD509F8365}">
      <dgm:prSet phldrT="[Text]" custT="1"/>
      <dgm:spPr/>
      <dgm:t>
        <a:bodyPr/>
        <a:lstStyle/>
        <a:p>
          <a:pPr>
            <a:buFont typeface="Wingdings" panose="05000000000000000000" pitchFamily="2" charset="2"/>
            <a:buNone/>
          </a:pPr>
          <a:endParaRPr lang="lv-LV" sz="2000" dirty="0">
            <a:solidFill>
              <a:schemeClr val="tx1">
                <a:lumMod val="65000"/>
                <a:lumOff val="35000"/>
              </a:schemeClr>
            </a:solidFill>
            <a:latin typeface="Verdana" panose="020B0604030504040204" pitchFamily="34" charset="0"/>
            <a:ea typeface="Verdana" panose="020B0604030504040204" pitchFamily="34" charset="0"/>
          </a:endParaRPr>
        </a:p>
      </dgm:t>
    </dgm:pt>
    <dgm:pt modelId="{C23EBBC8-8313-41C5-85D8-EC2B574DF9F3}" type="parTrans" cxnId="{97248F31-6086-490B-B162-6A8A74727B4F}">
      <dgm:prSet/>
      <dgm:spPr/>
    </dgm:pt>
    <dgm:pt modelId="{0E1017E2-5F98-48D1-ADC3-BDD06788352B}" type="sibTrans" cxnId="{97248F31-6086-490B-B162-6A8A74727B4F}">
      <dgm:prSet/>
      <dgm:spPr/>
    </dgm:pt>
    <dgm:pt modelId="{4F8F117A-8110-4C36-BDDF-5A92C09733EB}" type="pres">
      <dgm:prSet presAssocID="{77254A02-D77C-4175-B70D-86ADDD252C6B}" presName="Name0" presStyleCnt="0">
        <dgm:presLayoutVars>
          <dgm:dir/>
          <dgm:animLvl val="lvl"/>
          <dgm:resizeHandles val="exact"/>
        </dgm:presLayoutVars>
      </dgm:prSet>
      <dgm:spPr/>
    </dgm:pt>
    <dgm:pt modelId="{C3B62F2F-D9A8-4859-8216-3D71325E5396}" type="pres">
      <dgm:prSet presAssocID="{90B11835-5515-43E0-8AD3-B4BB129E1A81}" presName="linNode" presStyleCnt="0"/>
      <dgm:spPr/>
    </dgm:pt>
    <dgm:pt modelId="{1EC5A69F-8CCB-476F-B0EB-F09428DE2140}" type="pres">
      <dgm:prSet presAssocID="{90B11835-5515-43E0-8AD3-B4BB129E1A81}" presName="parentText" presStyleLbl="node1" presStyleIdx="0" presStyleCnt="1">
        <dgm:presLayoutVars>
          <dgm:chMax val="1"/>
          <dgm:bulletEnabled val="1"/>
        </dgm:presLayoutVars>
      </dgm:prSet>
      <dgm:spPr/>
    </dgm:pt>
    <dgm:pt modelId="{462751F7-CE4B-4FEA-BDBD-B27E2A570EA3}" type="pres">
      <dgm:prSet presAssocID="{90B11835-5515-43E0-8AD3-B4BB129E1A81}" presName="descendantText" presStyleLbl="alignAccFollowNode1" presStyleIdx="0" presStyleCnt="1" custScaleX="165902" custScaleY="120762">
        <dgm:presLayoutVars>
          <dgm:bulletEnabled val="1"/>
        </dgm:presLayoutVars>
      </dgm:prSet>
      <dgm:spPr/>
    </dgm:pt>
  </dgm:ptLst>
  <dgm:cxnLst>
    <dgm:cxn modelId="{79F3580A-CF8F-48FC-BCB5-9F5D2B379C87}" type="presOf" srcId="{1B3E7B59-6BE4-4A08-85D0-BDFD8A84BAE7}" destId="{462751F7-CE4B-4FEA-BDBD-B27E2A570EA3}" srcOrd="0" destOrd="0" presId="urn:microsoft.com/office/officeart/2005/8/layout/vList5"/>
    <dgm:cxn modelId="{97248F31-6086-490B-B162-6A8A74727B4F}" srcId="{90B11835-5515-43E0-8AD3-B4BB129E1A81}" destId="{C3A5BDDA-8146-4EBE-9D99-11DD509F8365}" srcOrd="3" destOrd="0" parTransId="{C23EBBC8-8313-41C5-85D8-EC2B574DF9F3}" sibTransId="{0E1017E2-5F98-48D1-ADC3-BDD06788352B}"/>
    <dgm:cxn modelId="{A7A5CD37-395A-483A-B3D3-2FD4E5AA5910}" type="presOf" srcId="{90B11835-5515-43E0-8AD3-B4BB129E1A81}" destId="{1EC5A69F-8CCB-476F-B0EB-F09428DE2140}" srcOrd="0" destOrd="0" presId="urn:microsoft.com/office/officeart/2005/8/layout/vList5"/>
    <dgm:cxn modelId="{E0333D62-EF91-422E-A38D-8371EEF2E854}" type="presOf" srcId="{C1487A54-5957-42FA-BAD4-BF1E9294D7D9}" destId="{462751F7-CE4B-4FEA-BDBD-B27E2A570EA3}" srcOrd="0" destOrd="2" presId="urn:microsoft.com/office/officeart/2005/8/layout/vList5"/>
    <dgm:cxn modelId="{9F2B7246-011B-4C00-B36A-FB5A81792C9B}" srcId="{90B11835-5515-43E0-8AD3-B4BB129E1A81}" destId="{C1487A54-5957-42FA-BAD4-BF1E9294D7D9}" srcOrd="2" destOrd="0" parTransId="{54174812-08CD-4912-8144-17C2D694EC02}" sibTransId="{00994875-BD48-4118-BD95-27E0853FFCEA}"/>
    <dgm:cxn modelId="{B5AB2E4A-50BF-4962-9395-13A58C54ED26}" srcId="{90B11835-5515-43E0-8AD3-B4BB129E1A81}" destId="{E1978692-EA07-44A6-84A0-89940B85C68C}" srcOrd="1" destOrd="0" parTransId="{45B6172F-109C-46CE-A91D-3BD65AA8AB28}" sibTransId="{A8FF3F96-0BBB-4CAB-BEE9-25D52902A9A6}"/>
    <dgm:cxn modelId="{4B84E076-D25D-4C1A-B377-07ECC2AB67B0}" srcId="{90B11835-5515-43E0-8AD3-B4BB129E1A81}" destId="{1B3E7B59-6BE4-4A08-85D0-BDFD8A84BAE7}" srcOrd="0" destOrd="0" parTransId="{7C7201D0-E0AD-4E81-A656-51E7DE3CFF24}" sibTransId="{9A0FEF17-7DC1-489D-A635-7D470CE53D84}"/>
    <dgm:cxn modelId="{23A40D78-7FBD-4ABB-A3ED-22194D355C6C}" type="presOf" srcId="{17554D45-6CF2-4BE4-95ED-37B90E9DC38D}" destId="{462751F7-CE4B-4FEA-BDBD-B27E2A570EA3}" srcOrd="0" destOrd="4" presId="urn:microsoft.com/office/officeart/2005/8/layout/vList5"/>
    <dgm:cxn modelId="{11313998-CF6B-4238-895C-0FAD0AAA6577}" type="presOf" srcId="{E1978692-EA07-44A6-84A0-89940B85C68C}" destId="{462751F7-CE4B-4FEA-BDBD-B27E2A570EA3}" srcOrd="0" destOrd="1" presId="urn:microsoft.com/office/officeart/2005/8/layout/vList5"/>
    <dgm:cxn modelId="{01DD61A0-7E2A-41AE-831E-36C191356CF2}" type="presOf" srcId="{77254A02-D77C-4175-B70D-86ADDD252C6B}" destId="{4F8F117A-8110-4C36-BDDF-5A92C09733EB}" srcOrd="0" destOrd="0" presId="urn:microsoft.com/office/officeart/2005/8/layout/vList5"/>
    <dgm:cxn modelId="{7B3083B5-B5BC-4BC1-8EE1-4CD4B53730B8}" srcId="{90B11835-5515-43E0-8AD3-B4BB129E1A81}" destId="{17554D45-6CF2-4BE4-95ED-37B90E9DC38D}" srcOrd="4" destOrd="0" parTransId="{174CF25D-C258-45AF-91C3-12A64D6A4AC0}" sibTransId="{08AE1EFF-B3F7-4EBD-9F02-4B6F21D8023E}"/>
    <dgm:cxn modelId="{946462BD-AFAF-4C6A-843B-E2F0F60A907D}" srcId="{77254A02-D77C-4175-B70D-86ADDD252C6B}" destId="{90B11835-5515-43E0-8AD3-B4BB129E1A81}" srcOrd="0" destOrd="0" parTransId="{424ED057-0C87-4902-A78F-339E0BB88AC0}" sibTransId="{509EAEF7-A538-4A49-A4CB-EF90ABBF33AD}"/>
    <dgm:cxn modelId="{4BE15BBF-417F-47AA-8A71-E8C44C4AA5A5}" type="presOf" srcId="{C3A5BDDA-8146-4EBE-9D99-11DD509F8365}" destId="{462751F7-CE4B-4FEA-BDBD-B27E2A570EA3}" srcOrd="0" destOrd="3" presId="urn:microsoft.com/office/officeart/2005/8/layout/vList5"/>
    <dgm:cxn modelId="{B276B883-AF1D-41F8-8684-FC3C4E647999}" type="presParOf" srcId="{4F8F117A-8110-4C36-BDDF-5A92C09733EB}" destId="{C3B62F2F-D9A8-4859-8216-3D71325E5396}" srcOrd="0" destOrd="0" presId="urn:microsoft.com/office/officeart/2005/8/layout/vList5"/>
    <dgm:cxn modelId="{12200199-1DA2-405D-AC80-DB3EF71B4437}" type="presParOf" srcId="{C3B62F2F-D9A8-4859-8216-3D71325E5396}" destId="{1EC5A69F-8CCB-476F-B0EB-F09428DE2140}" srcOrd="0" destOrd="0" presId="urn:microsoft.com/office/officeart/2005/8/layout/vList5"/>
    <dgm:cxn modelId="{165172AE-5A40-47F7-A3EA-8BD31D8AE6A0}" type="presParOf" srcId="{C3B62F2F-D9A8-4859-8216-3D71325E5396}" destId="{462751F7-CE4B-4FEA-BDBD-B27E2A570EA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7254A02-D77C-4175-B70D-86ADDD252C6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lv-LV"/>
        </a:p>
      </dgm:t>
    </dgm:pt>
    <dgm:pt modelId="{90B11835-5515-43E0-8AD3-B4BB129E1A81}">
      <dgm:prSet phldrT="[Text]" custT="1"/>
      <dgm:spPr/>
      <dgm:t>
        <a:bodyPr/>
        <a:lstStyle/>
        <a:p>
          <a:r>
            <a:rPr kumimoji="0" lang="lv-LV" altLang="lv-LV" sz="2400" b="0" i="0" u="none" strike="noStrike" cap="none" normalizeH="0" baseline="0" dirty="0">
              <a:ln>
                <a:noFill/>
              </a:ln>
              <a:solidFill>
                <a:schemeClr val="tx1">
                  <a:lumMod val="65000"/>
                  <a:lumOff val="35000"/>
                </a:schemeClr>
              </a:solidFill>
              <a:effectLst/>
              <a:latin typeface="Verdana" panose="020B0604030504040204" pitchFamily="34" charset="0"/>
              <a:cs typeface="Arial" panose="020B0604020202020204" pitchFamily="34" charset="0"/>
            </a:rPr>
            <a:t>Izmaksu un ieguvumu analīze </a:t>
          </a:r>
          <a:endParaRPr lang="lv-LV" sz="2400" dirty="0">
            <a:solidFill>
              <a:schemeClr val="tx1">
                <a:lumMod val="65000"/>
                <a:lumOff val="35000"/>
              </a:schemeClr>
            </a:solidFill>
            <a:latin typeface="Verdana" panose="020B0604030504040204" pitchFamily="34" charset="0"/>
            <a:ea typeface="Verdana" panose="020B0604030504040204" pitchFamily="34" charset="0"/>
          </a:endParaRPr>
        </a:p>
      </dgm:t>
    </dgm:pt>
    <dgm:pt modelId="{424ED057-0C87-4902-A78F-339E0BB88AC0}" type="parTrans" cxnId="{946462BD-AFAF-4C6A-843B-E2F0F60A907D}">
      <dgm:prSet/>
      <dgm:spPr/>
      <dgm:t>
        <a:bodyPr/>
        <a:lstStyle/>
        <a:p>
          <a:endParaRPr lang="lv-LV"/>
        </a:p>
      </dgm:t>
    </dgm:pt>
    <dgm:pt modelId="{509EAEF7-A538-4A49-A4CB-EF90ABBF33AD}" type="sibTrans" cxnId="{946462BD-AFAF-4C6A-843B-E2F0F60A907D}">
      <dgm:prSet/>
      <dgm:spPr/>
      <dgm:t>
        <a:bodyPr/>
        <a:lstStyle/>
        <a:p>
          <a:endParaRPr lang="lv-LV"/>
        </a:p>
      </dgm:t>
    </dgm:pt>
    <dgm:pt modelId="{1B3E7B59-6BE4-4A08-85D0-BDFD8A84BAE7}">
      <dgm:prSet phldrT="[Text]" custT="1"/>
      <dgm:spPr/>
      <dgm:t>
        <a:bodyPr/>
        <a:lstStyle/>
        <a:p>
          <a:pPr algn="just">
            <a:buFont typeface="Wingdings" panose="05000000000000000000" pitchFamily="2" charset="2"/>
            <a:buChar char="ü"/>
          </a:pPr>
          <a:r>
            <a:rPr lang="lv-LV" sz="2000" dirty="0">
              <a:solidFill>
                <a:schemeClr val="tx1">
                  <a:lumMod val="65000"/>
                  <a:lumOff val="35000"/>
                </a:schemeClr>
              </a:solidFill>
              <a:latin typeface="Verdana" panose="020B0604030504040204" pitchFamily="34" charset="0"/>
              <a:ea typeface="Verdana" panose="020B0604030504040204" pitchFamily="34" charset="0"/>
            </a:rPr>
            <a:t>Nav pievienots 4.pielikums;</a:t>
          </a:r>
        </a:p>
      </dgm:t>
    </dgm:pt>
    <dgm:pt modelId="{7C7201D0-E0AD-4E81-A656-51E7DE3CFF24}" type="parTrans" cxnId="{4B84E076-D25D-4C1A-B377-07ECC2AB67B0}">
      <dgm:prSet/>
      <dgm:spPr/>
      <dgm:t>
        <a:bodyPr/>
        <a:lstStyle/>
        <a:p>
          <a:endParaRPr lang="lv-LV"/>
        </a:p>
      </dgm:t>
    </dgm:pt>
    <dgm:pt modelId="{9A0FEF17-7DC1-489D-A635-7D470CE53D84}" type="sibTrans" cxnId="{4B84E076-D25D-4C1A-B377-07ECC2AB67B0}">
      <dgm:prSet/>
      <dgm:spPr/>
      <dgm:t>
        <a:bodyPr/>
        <a:lstStyle/>
        <a:p>
          <a:endParaRPr lang="lv-LV"/>
        </a:p>
      </dgm:t>
    </dgm:pt>
    <dgm:pt modelId="{F5B5CFDA-2FC5-4899-9CF1-5A945335911C}">
      <dgm:prSet custT="1"/>
      <dgm:spPr/>
      <dgm:t>
        <a:bodyPr/>
        <a:lstStyle/>
        <a:p>
          <a:pPr algn="just">
            <a:buFont typeface="Wingdings" panose="05000000000000000000" pitchFamily="2" charset="2"/>
            <a:buChar char="ü"/>
          </a:pPr>
          <a:r>
            <a:rPr lang="lv-LV" sz="2000" dirty="0">
              <a:solidFill>
                <a:schemeClr val="tx1">
                  <a:lumMod val="65000"/>
                  <a:lumOff val="35000"/>
                </a:schemeClr>
              </a:solidFill>
              <a:latin typeface="Verdana" panose="020B0604030504040204" pitchFamily="34" charset="0"/>
              <a:ea typeface="Verdana" panose="020B0604030504040204" pitchFamily="34" charset="0"/>
            </a:rPr>
            <a:t>IIA aprēķinu modelī nav formulu;</a:t>
          </a:r>
        </a:p>
      </dgm:t>
    </dgm:pt>
    <dgm:pt modelId="{4404E505-139B-425D-88E5-FD38BAC3B41D}" type="parTrans" cxnId="{4D4E0F75-B2AA-43EE-953D-151C5271C580}">
      <dgm:prSet/>
      <dgm:spPr/>
      <dgm:t>
        <a:bodyPr/>
        <a:lstStyle/>
        <a:p>
          <a:endParaRPr lang="lv-LV"/>
        </a:p>
      </dgm:t>
    </dgm:pt>
    <dgm:pt modelId="{662F7862-7173-4675-9F16-68F055D87063}" type="sibTrans" cxnId="{4D4E0F75-B2AA-43EE-953D-151C5271C580}">
      <dgm:prSet/>
      <dgm:spPr/>
      <dgm:t>
        <a:bodyPr/>
        <a:lstStyle/>
        <a:p>
          <a:endParaRPr lang="lv-LV"/>
        </a:p>
      </dgm:t>
    </dgm:pt>
    <dgm:pt modelId="{BB80C4D5-9B3A-475C-92F7-0EF7EE022EA9}">
      <dgm:prSet custT="1"/>
      <dgm:spPr/>
      <dgm:t>
        <a:bodyPr/>
        <a:lstStyle/>
        <a:p>
          <a:pPr algn="just">
            <a:buFont typeface="Wingdings" panose="05000000000000000000" pitchFamily="2" charset="2"/>
            <a:buChar char="ü"/>
          </a:pPr>
          <a:r>
            <a:rPr lang="lv-LV" sz="2000" dirty="0">
              <a:solidFill>
                <a:schemeClr val="tx1">
                  <a:lumMod val="65000"/>
                  <a:lumOff val="35000"/>
                </a:schemeClr>
              </a:solidFill>
              <a:latin typeface="Verdana" panose="020B0604030504040204" pitchFamily="34" charset="0"/>
              <a:ea typeface="Verdana" panose="020B0604030504040204" pitchFamily="34" charset="0"/>
            </a:rPr>
            <a:t>Nav pamatoti pieņēmumi ne aprakstā, ne aprēķinu modelī;</a:t>
          </a:r>
        </a:p>
      </dgm:t>
    </dgm:pt>
    <dgm:pt modelId="{C16AC5F3-CCF4-4C06-B582-34B30E70A72D}" type="parTrans" cxnId="{BF11F167-CDE5-4110-949D-CB6DF3001A38}">
      <dgm:prSet/>
      <dgm:spPr/>
      <dgm:t>
        <a:bodyPr/>
        <a:lstStyle/>
        <a:p>
          <a:endParaRPr lang="lv-LV"/>
        </a:p>
      </dgm:t>
    </dgm:pt>
    <dgm:pt modelId="{7A8EB2A8-E4FF-4F9F-AEB3-4F722449C223}" type="sibTrans" cxnId="{BF11F167-CDE5-4110-949D-CB6DF3001A38}">
      <dgm:prSet/>
      <dgm:spPr/>
      <dgm:t>
        <a:bodyPr/>
        <a:lstStyle/>
        <a:p>
          <a:endParaRPr lang="lv-LV"/>
        </a:p>
      </dgm:t>
    </dgm:pt>
    <dgm:pt modelId="{C105214A-6E5E-4678-A002-30C82D5CF821}">
      <dgm:prSet custT="1"/>
      <dgm:spPr/>
      <dgm:t>
        <a:bodyPr/>
        <a:lstStyle/>
        <a:p>
          <a:pPr algn="just">
            <a:buFont typeface="Wingdings" panose="05000000000000000000" pitchFamily="2" charset="2"/>
            <a:buChar char="ü"/>
          </a:pPr>
          <a:r>
            <a:rPr lang="lv-LV" sz="2000" dirty="0">
              <a:solidFill>
                <a:schemeClr val="tx1">
                  <a:lumMod val="65000"/>
                  <a:lumOff val="35000"/>
                </a:schemeClr>
              </a:solidFill>
              <a:latin typeface="Verdana" panose="020B0604030504040204" pitchFamily="34" charset="0"/>
              <a:ea typeface="Verdana" panose="020B0604030504040204" pitchFamily="34" charset="0"/>
            </a:rPr>
            <a:t>IIA norādītais nesakrīt ar projekta iesniegumā vai citos pielikumos minēto;</a:t>
          </a:r>
        </a:p>
      </dgm:t>
    </dgm:pt>
    <dgm:pt modelId="{88C19C04-8718-4EDC-A82B-74C0D40B1CC1}" type="parTrans" cxnId="{4A93D15F-68DA-49BB-BB98-CF00AF10D722}">
      <dgm:prSet/>
      <dgm:spPr/>
      <dgm:t>
        <a:bodyPr/>
        <a:lstStyle/>
        <a:p>
          <a:endParaRPr lang="lv-LV"/>
        </a:p>
      </dgm:t>
    </dgm:pt>
    <dgm:pt modelId="{C3022AF9-C4E4-420A-A5E7-5C698B64DC67}" type="sibTrans" cxnId="{4A93D15F-68DA-49BB-BB98-CF00AF10D722}">
      <dgm:prSet/>
      <dgm:spPr/>
      <dgm:t>
        <a:bodyPr/>
        <a:lstStyle/>
        <a:p>
          <a:endParaRPr lang="lv-LV"/>
        </a:p>
      </dgm:t>
    </dgm:pt>
    <dgm:pt modelId="{29D327E9-DAF4-45F4-8DEE-EDC16918FBAC}">
      <dgm:prSet custT="1"/>
      <dgm:spPr/>
      <dgm:t>
        <a:bodyPr/>
        <a:lstStyle/>
        <a:p>
          <a:pPr algn="just">
            <a:buFont typeface="Wingdings" panose="05000000000000000000" pitchFamily="2" charset="2"/>
            <a:buChar char="ü"/>
          </a:pPr>
          <a:r>
            <a:rPr lang="lv-LV" sz="2000" dirty="0">
              <a:solidFill>
                <a:schemeClr val="tx1">
                  <a:lumMod val="65000"/>
                  <a:lumOff val="35000"/>
                </a:schemeClr>
              </a:solidFill>
              <a:latin typeface="Verdana" panose="020B0604030504040204" pitchFamily="34" charset="0"/>
              <a:ea typeface="Verdana" panose="020B0604030504040204" pitchFamily="34" charset="0"/>
            </a:rPr>
            <a:t>Projekts nav dzīvotspējīgs – norādīta negatīva naudas plūsma ilgtspējas aprēķinā (4.izklājlapā);</a:t>
          </a:r>
        </a:p>
      </dgm:t>
    </dgm:pt>
    <dgm:pt modelId="{41F84F68-0670-4306-96B4-BC9266736769}" type="parTrans" cxnId="{4BA481D7-529C-49FE-A711-6DDD36FD0C8B}">
      <dgm:prSet/>
      <dgm:spPr/>
      <dgm:t>
        <a:bodyPr/>
        <a:lstStyle/>
        <a:p>
          <a:endParaRPr lang="lv-LV"/>
        </a:p>
      </dgm:t>
    </dgm:pt>
    <dgm:pt modelId="{CAEC3C02-5366-411D-8326-EA23E0650535}" type="sibTrans" cxnId="{4BA481D7-529C-49FE-A711-6DDD36FD0C8B}">
      <dgm:prSet/>
      <dgm:spPr/>
      <dgm:t>
        <a:bodyPr/>
        <a:lstStyle/>
        <a:p>
          <a:endParaRPr lang="lv-LV"/>
        </a:p>
      </dgm:t>
    </dgm:pt>
    <dgm:pt modelId="{6DC4999C-F972-4C37-BA6E-95A991D20F60}">
      <dgm:prSet custT="1"/>
      <dgm:spPr/>
      <dgm:t>
        <a:bodyPr/>
        <a:lstStyle/>
        <a:p>
          <a:pPr algn="just">
            <a:buFont typeface="Wingdings" panose="05000000000000000000" pitchFamily="2" charset="2"/>
            <a:buChar char="ü"/>
          </a:pPr>
          <a:r>
            <a:rPr lang="lv-LV" sz="2000" dirty="0">
              <a:solidFill>
                <a:schemeClr val="tx1">
                  <a:lumMod val="65000"/>
                  <a:lumOff val="35000"/>
                </a:schemeClr>
              </a:solidFill>
              <a:latin typeface="Verdana" panose="020B0604030504040204" pitchFamily="34" charset="0"/>
              <a:ea typeface="Verdana" panose="020B0604030504040204" pitchFamily="34" charset="0"/>
            </a:rPr>
            <a:t>Ekonomiskajā analīzē (5.izklājlapā) neveic korekcijas par projekta izmaksās iekļauto PVN un VSAOI;</a:t>
          </a:r>
        </a:p>
      </dgm:t>
    </dgm:pt>
    <dgm:pt modelId="{4AB17112-67F3-4091-8EB6-A70948A4CFF2}" type="parTrans" cxnId="{C9921112-C308-472D-A52A-B2BD9DBFD91C}">
      <dgm:prSet/>
      <dgm:spPr/>
      <dgm:t>
        <a:bodyPr/>
        <a:lstStyle/>
        <a:p>
          <a:endParaRPr lang="lv-LV"/>
        </a:p>
      </dgm:t>
    </dgm:pt>
    <dgm:pt modelId="{B78A4D8B-B51A-4117-B3D3-3DF5659958EC}" type="sibTrans" cxnId="{C9921112-C308-472D-A52A-B2BD9DBFD91C}">
      <dgm:prSet/>
      <dgm:spPr/>
      <dgm:t>
        <a:bodyPr/>
        <a:lstStyle/>
        <a:p>
          <a:endParaRPr lang="lv-LV"/>
        </a:p>
      </dgm:t>
    </dgm:pt>
    <dgm:pt modelId="{4F8F117A-8110-4C36-BDDF-5A92C09733EB}" type="pres">
      <dgm:prSet presAssocID="{77254A02-D77C-4175-B70D-86ADDD252C6B}" presName="Name0" presStyleCnt="0">
        <dgm:presLayoutVars>
          <dgm:dir/>
          <dgm:animLvl val="lvl"/>
          <dgm:resizeHandles val="exact"/>
        </dgm:presLayoutVars>
      </dgm:prSet>
      <dgm:spPr/>
    </dgm:pt>
    <dgm:pt modelId="{C3B62F2F-D9A8-4859-8216-3D71325E5396}" type="pres">
      <dgm:prSet presAssocID="{90B11835-5515-43E0-8AD3-B4BB129E1A81}" presName="linNode" presStyleCnt="0"/>
      <dgm:spPr/>
    </dgm:pt>
    <dgm:pt modelId="{1EC5A69F-8CCB-476F-B0EB-F09428DE2140}" type="pres">
      <dgm:prSet presAssocID="{90B11835-5515-43E0-8AD3-B4BB129E1A81}" presName="parentText" presStyleLbl="node1" presStyleIdx="0" presStyleCnt="1">
        <dgm:presLayoutVars>
          <dgm:chMax val="1"/>
          <dgm:bulletEnabled val="1"/>
        </dgm:presLayoutVars>
      </dgm:prSet>
      <dgm:spPr/>
    </dgm:pt>
    <dgm:pt modelId="{462751F7-CE4B-4FEA-BDBD-B27E2A570EA3}" type="pres">
      <dgm:prSet presAssocID="{90B11835-5515-43E0-8AD3-B4BB129E1A81}" presName="descendantText" presStyleLbl="alignAccFollowNode1" presStyleIdx="0" presStyleCnt="1" custScaleX="165902" custScaleY="125122">
        <dgm:presLayoutVars>
          <dgm:bulletEnabled val="1"/>
        </dgm:presLayoutVars>
      </dgm:prSet>
      <dgm:spPr/>
    </dgm:pt>
  </dgm:ptLst>
  <dgm:cxnLst>
    <dgm:cxn modelId="{79F3580A-CF8F-48FC-BCB5-9F5D2B379C87}" type="presOf" srcId="{1B3E7B59-6BE4-4A08-85D0-BDFD8A84BAE7}" destId="{462751F7-CE4B-4FEA-BDBD-B27E2A570EA3}" srcOrd="0" destOrd="0" presId="urn:microsoft.com/office/officeart/2005/8/layout/vList5"/>
    <dgm:cxn modelId="{C9921112-C308-472D-A52A-B2BD9DBFD91C}" srcId="{90B11835-5515-43E0-8AD3-B4BB129E1A81}" destId="{6DC4999C-F972-4C37-BA6E-95A991D20F60}" srcOrd="5" destOrd="0" parTransId="{4AB17112-67F3-4091-8EB6-A70948A4CFF2}" sibTransId="{B78A4D8B-B51A-4117-B3D3-3DF5659958EC}"/>
    <dgm:cxn modelId="{89F91436-8D43-46E6-B577-5ABF324A3E2C}" type="presOf" srcId="{6DC4999C-F972-4C37-BA6E-95A991D20F60}" destId="{462751F7-CE4B-4FEA-BDBD-B27E2A570EA3}" srcOrd="0" destOrd="5" presId="urn:microsoft.com/office/officeart/2005/8/layout/vList5"/>
    <dgm:cxn modelId="{A7A5CD37-395A-483A-B3D3-2FD4E5AA5910}" type="presOf" srcId="{90B11835-5515-43E0-8AD3-B4BB129E1A81}" destId="{1EC5A69F-8CCB-476F-B0EB-F09428DE2140}" srcOrd="0" destOrd="0" presId="urn:microsoft.com/office/officeart/2005/8/layout/vList5"/>
    <dgm:cxn modelId="{4A93D15F-68DA-49BB-BB98-CF00AF10D722}" srcId="{90B11835-5515-43E0-8AD3-B4BB129E1A81}" destId="{C105214A-6E5E-4678-A002-30C82D5CF821}" srcOrd="3" destOrd="0" parTransId="{88C19C04-8718-4EDC-A82B-74C0D40B1CC1}" sibTransId="{C3022AF9-C4E4-420A-A5E7-5C698B64DC67}"/>
    <dgm:cxn modelId="{BF11F167-CDE5-4110-949D-CB6DF3001A38}" srcId="{90B11835-5515-43E0-8AD3-B4BB129E1A81}" destId="{BB80C4D5-9B3A-475C-92F7-0EF7EE022EA9}" srcOrd="2" destOrd="0" parTransId="{C16AC5F3-CCF4-4C06-B582-34B30E70A72D}" sibTransId="{7A8EB2A8-E4FF-4F9F-AEB3-4F722449C223}"/>
    <dgm:cxn modelId="{1274624A-D97D-4240-B97F-CBED96888FE4}" type="presOf" srcId="{C105214A-6E5E-4678-A002-30C82D5CF821}" destId="{462751F7-CE4B-4FEA-BDBD-B27E2A570EA3}" srcOrd="0" destOrd="3" presId="urn:microsoft.com/office/officeart/2005/8/layout/vList5"/>
    <dgm:cxn modelId="{4D4E0F75-B2AA-43EE-953D-151C5271C580}" srcId="{90B11835-5515-43E0-8AD3-B4BB129E1A81}" destId="{F5B5CFDA-2FC5-4899-9CF1-5A945335911C}" srcOrd="1" destOrd="0" parTransId="{4404E505-139B-425D-88E5-FD38BAC3B41D}" sibTransId="{662F7862-7173-4675-9F16-68F055D87063}"/>
    <dgm:cxn modelId="{4B84E076-D25D-4C1A-B377-07ECC2AB67B0}" srcId="{90B11835-5515-43E0-8AD3-B4BB129E1A81}" destId="{1B3E7B59-6BE4-4A08-85D0-BDFD8A84BAE7}" srcOrd="0" destOrd="0" parTransId="{7C7201D0-E0AD-4E81-A656-51E7DE3CFF24}" sibTransId="{9A0FEF17-7DC1-489D-A635-7D470CE53D84}"/>
    <dgm:cxn modelId="{D9C7D67E-EF3D-48CF-A713-B2EE490CAD8E}" type="presOf" srcId="{29D327E9-DAF4-45F4-8DEE-EDC16918FBAC}" destId="{462751F7-CE4B-4FEA-BDBD-B27E2A570EA3}" srcOrd="0" destOrd="4" presId="urn:microsoft.com/office/officeart/2005/8/layout/vList5"/>
    <dgm:cxn modelId="{01DD61A0-7E2A-41AE-831E-36C191356CF2}" type="presOf" srcId="{77254A02-D77C-4175-B70D-86ADDD252C6B}" destId="{4F8F117A-8110-4C36-BDDF-5A92C09733EB}" srcOrd="0" destOrd="0" presId="urn:microsoft.com/office/officeart/2005/8/layout/vList5"/>
    <dgm:cxn modelId="{946462BD-AFAF-4C6A-843B-E2F0F60A907D}" srcId="{77254A02-D77C-4175-B70D-86ADDD252C6B}" destId="{90B11835-5515-43E0-8AD3-B4BB129E1A81}" srcOrd="0" destOrd="0" parTransId="{424ED057-0C87-4902-A78F-339E0BB88AC0}" sibTransId="{509EAEF7-A538-4A49-A4CB-EF90ABBF33AD}"/>
    <dgm:cxn modelId="{F1A7D3C9-ABBF-4249-B82C-AAB46144AF0B}" type="presOf" srcId="{F5B5CFDA-2FC5-4899-9CF1-5A945335911C}" destId="{462751F7-CE4B-4FEA-BDBD-B27E2A570EA3}" srcOrd="0" destOrd="1" presId="urn:microsoft.com/office/officeart/2005/8/layout/vList5"/>
    <dgm:cxn modelId="{4BA481D7-529C-49FE-A711-6DDD36FD0C8B}" srcId="{90B11835-5515-43E0-8AD3-B4BB129E1A81}" destId="{29D327E9-DAF4-45F4-8DEE-EDC16918FBAC}" srcOrd="4" destOrd="0" parTransId="{41F84F68-0670-4306-96B4-BC9266736769}" sibTransId="{CAEC3C02-5366-411D-8326-EA23E0650535}"/>
    <dgm:cxn modelId="{CB2CF9E2-C010-44FE-9FE3-0A7505FB8CCE}" type="presOf" srcId="{BB80C4D5-9B3A-475C-92F7-0EF7EE022EA9}" destId="{462751F7-CE4B-4FEA-BDBD-B27E2A570EA3}" srcOrd="0" destOrd="2" presId="urn:microsoft.com/office/officeart/2005/8/layout/vList5"/>
    <dgm:cxn modelId="{B276B883-AF1D-41F8-8684-FC3C4E647999}" type="presParOf" srcId="{4F8F117A-8110-4C36-BDDF-5A92C09733EB}" destId="{C3B62F2F-D9A8-4859-8216-3D71325E5396}" srcOrd="0" destOrd="0" presId="urn:microsoft.com/office/officeart/2005/8/layout/vList5"/>
    <dgm:cxn modelId="{12200199-1DA2-405D-AC80-DB3EF71B4437}" type="presParOf" srcId="{C3B62F2F-D9A8-4859-8216-3D71325E5396}" destId="{1EC5A69F-8CCB-476F-B0EB-F09428DE2140}" srcOrd="0" destOrd="0" presId="urn:microsoft.com/office/officeart/2005/8/layout/vList5"/>
    <dgm:cxn modelId="{165172AE-5A40-47F7-A3EA-8BD31D8AE6A0}" type="presParOf" srcId="{C3B62F2F-D9A8-4859-8216-3D71325E5396}" destId="{462751F7-CE4B-4FEA-BDBD-B27E2A570EA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7254A02-D77C-4175-B70D-86ADDD252C6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lv-LV"/>
        </a:p>
      </dgm:t>
    </dgm:pt>
    <dgm:pt modelId="{90B11835-5515-43E0-8AD3-B4BB129E1A81}">
      <dgm:prSet phldrT="[Text]" custT="1"/>
      <dgm:spPr/>
      <dgm:t>
        <a:bodyPr/>
        <a:lstStyle/>
        <a:p>
          <a:r>
            <a:rPr kumimoji="0" lang="lv-LV" altLang="lv-LV" sz="2400" b="0" i="0" u="none" strike="noStrike" cap="none" normalizeH="0" baseline="0" dirty="0">
              <a:ln>
                <a:noFill/>
              </a:ln>
              <a:solidFill>
                <a:schemeClr val="tx1">
                  <a:lumMod val="65000"/>
                  <a:lumOff val="35000"/>
                </a:schemeClr>
              </a:solidFill>
              <a:effectLst/>
              <a:latin typeface="Verdana" panose="020B0604030504040204" pitchFamily="34" charset="0"/>
              <a:cs typeface="Arial" panose="020B0604020202020204" pitchFamily="34" charset="0"/>
            </a:rPr>
            <a:t>Izmaksu un ieguvumu analīze </a:t>
          </a:r>
          <a:endParaRPr lang="lv-LV" sz="2400" dirty="0">
            <a:solidFill>
              <a:schemeClr val="tx1">
                <a:lumMod val="65000"/>
                <a:lumOff val="35000"/>
              </a:schemeClr>
            </a:solidFill>
            <a:latin typeface="Verdana" panose="020B0604030504040204" pitchFamily="34" charset="0"/>
            <a:ea typeface="Verdana" panose="020B0604030504040204" pitchFamily="34" charset="0"/>
          </a:endParaRPr>
        </a:p>
      </dgm:t>
    </dgm:pt>
    <dgm:pt modelId="{424ED057-0C87-4902-A78F-339E0BB88AC0}" type="parTrans" cxnId="{946462BD-AFAF-4C6A-843B-E2F0F60A907D}">
      <dgm:prSet/>
      <dgm:spPr/>
      <dgm:t>
        <a:bodyPr/>
        <a:lstStyle/>
        <a:p>
          <a:endParaRPr lang="lv-LV"/>
        </a:p>
      </dgm:t>
    </dgm:pt>
    <dgm:pt modelId="{509EAEF7-A538-4A49-A4CB-EF90ABBF33AD}" type="sibTrans" cxnId="{946462BD-AFAF-4C6A-843B-E2F0F60A907D}">
      <dgm:prSet/>
      <dgm:spPr/>
      <dgm:t>
        <a:bodyPr/>
        <a:lstStyle/>
        <a:p>
          <a:endParaRPr lang="lv-LV"/>
        </a:p>
      </dgm:t>
    </dgm:pt>
    <dgm:pt modelId="{1B3E7B59-6BE4-4A08-85D0-BDFD8A84BAE7}">
      <dgm:prSet phldrT="[Text]" custT="1"/>
      <dgm:spPr/>
      <dgm:t>
        <a:bodyPr/>
        <a:lstStyle/>
        <a:p>
          <a:pPr algn="just">
            <a:buFont typeface="Wingdings" panose="05000000000000000000" pitchFamily="2" charset="2"/>
            <a:buChar char="ü"/>
          </a:pPr>
          <a:r>
            <a:rPr lang="lv-LV" sz="2000">
              <a:solidFill>
                <a:schemeClr val="tx1">
                  <a:lumMod val="65000"/>
                  <a:lumOff val="35000"/>
                </a:schemeClr>
              </a:solidFill>
              <a:latin typeface="Verdana" panose="020B0604030504040204" pitchFamily="34" charset="0"/>
              <a:ea typeface="Verdana" panose="020B0604030504040204" pitchFamily="34" charset="0"/>
            </a:rPr>
            <a:t>Ir loģikas kļūdas (piemēram, paredz atmaksāt vai nu lielāku vai mazāku kredīta apjomu nekā saņemtā kredīta summa; aprēķinos piemēro inflācijas pieaugumu un vienlaikus diskonta likmi gadījumiem, ja inflācijas prognozes netiek pielietotas);</a:t>
          </a:r>
          <a:endParaRPr lang="lv-LV" sz="2000" dirty="0">
            <a:solidFill>
              <a:schemeClr val="tx1">
                <a:lumMod val="65000"/>
                <a:lumOff val="35000"/>
              </a:schemeClr>
            </a:solidFill>
            <a:latin typeface="Verdana" panose="020B0604030504040204" pitchFamily="34" charset="0"/>
            <a:ea typeface="Verdana" panose="020B0604030504040204" pitchFamily="34" charset="0"/>
          </a:endParaRPr>
        </a:p>
      </dgm:t>
    </dgm:pt>
    <dgm:pt modelId="{7C7201D0-E0AD-4E81-A656-51E7DE3CFF24}" type="parTrans" cxnId="{4B84E076-D25D-4C1A-B377-07ECC2AB67B0}">
      <dgm:prSet/>
      <dgm:spPr/>
      <dgm:t>
        <a:bodyPr/>
        <a:lstStyle/>
        <a:p>
          <a:endParaRPr lang="lv-LV"/>
        </a:p>
      </dgm:t>
    </dgm:pt>
    <dgm:pt modelId="{9A0FEF17-7DC1-489D-A635-7D470CE53D84}" type="sibTrans" cxnId="{4B84E076-D25D-4C1A-B377-07ECC2AB67B0}">
      <dgm:prSet/>
      <dgm:spPr/>
      <dgm:t>
        <a:bodyPr/>
        <a:lstStyle/>
        <a:p>
          <a:endParaRPr lang="lv-LV"/>
        </a:p>
      </dgm:t>
    </dgm:pt>
    <dgm:pt modelId="{EC553F7A-3CDA-4D30-888C-3EA3E9CEF62A}">
      <dgm:prSet custT="1"/>
      <dgm:spPr/>
      <dgm:t>
        <a:bodyPr/>
        <a:lstStyle/>
        <a:p>
          <a:pPr algn="just">
            <a:buFont typeface="Wingdings" panose="05000000000000000000" pitchFamily="2" charset="2"/>
            <a:buChar char="ü"/>
          </a:pPr>
          <a:r>
            <a:rPr lang="lv-LV" sz="2000" dirty="0">
              <a:solidFill>
                <a:schemeClr val="tx1">
                  <a:lumMod val="65000"/>
                  <a:lumOff val="35000"/>
                </a:schemeClr>
              </a:solidFill>
              <a:latin typeface="Verdana" panose="020B0604030504040204" pitchFamily="34" charset="0"/>
              <a:ea typeface="Verdana" panose="020B0604030504040204" pitchFamily="34" charset="0"/>
            </a:rPr>
            <a:t>Ir pieņēmumu kļūdas (piemēram, Valsts kasē plānotu kredītu procentus aprēķina ar likmēm, kādas Valsts kasē nav pieejamas; finanšu ieguvumus uztver tikai kā ekonomiskos ieguvumus, un tādējādi tos neiekļauj finanšu analīzē/ deficīta likmes aprēķinā);</a:t>
          </a:r>
        </a:p>
      </dgm:t>
    </dgm:pt>
    <dgm:pt modelId="{85FDAAF0-67F1-47D9-9939-DE5D8F214526}" type="parTrans" cxnId="{1AA9896D-65AC-4B8A-A5FD-4C02C0999CEC}">
      <dgm:prSet/>
      <dgm:spPr/>
      <dgm:t>
        <a:bodyPr/>
        <a:lstStyle/>
        <a:p>
          <a:endParaRPr lang="lv-LV"/>
        </a:p>
      </dgm:t>
    </dgm:pt>
    <dgm:pt modelId="{84941DD2-0E84-4A35-B210-F6A1EFB03438}" type="sibTrans" cxnId="{1AA9896D-65AC-4B8A-A5FD-4C02C0999CEC}">
      <dgm:prSet/>
      <dgm:spPr/>
      <dgm:t>
        <a:bodyPr/>
        <a:lstStyle/>
        <a:p>
          <a:endParaRPr lang="lv-LV"/>
        </a:p>
      </dgm:t>
    </dgm:pt>
    <dgm:pt modelId="{081A5874-8603-4219-B29D-EB7F02BC3AE1}">
      <dgm:prSet custT="1"/>
      <dgm:spPr/>
      <dgm:t>
        <a:bodyPr/>
        <a:lstStyle/>
        <a:p>
          <a:pPr algn="just">
            <a:buFont typeface="Wingdings" panose="05000000000000000000" pitchFamily="2" charset="2"/>
            <a:buChar char="ü"/>
          </a:pPr>
          <a:r>
            <a:rPr lang="lv-LV" sz="2000" dirty="0">
              <a:solidFill>
                <a:schemeClr val="tx1">
                  <a:lumMod val="65000"/>
                  <a:lumOff val="35000"/>
                </a:schemeClr>
              </a:solidFill>
              <a:latin typeface="Verdana" panose="020B0604030504040204" pitchFamily="34" charset="0"/>
              <a:ea typeface="Verdana" panose="020B0604030504040204" pitchFamily="34" charset="0"/>
            </a:rPr>
            <a:t>Plānotajai darbībai neatbilstošs pārskata periods;</a:t>
          </a:r>
        </a:p>
      </dgm:t>
    </dgm:pt>
    <dgm:pt modelId="{8E450E60-CC4B-4E9E-BE32-5B45DEF8CE53}" type="parTrans" cxnId="{2F3A8D13-F309-4C33-A5D0-DA9BDE3C72A5}">
      <dgm:prSet/>
      <dgm:spPr/>
      <dgm:t>
        <a:bodyPr/>
        <a:lstStyle/>
        <a:p>
          <a:endParaRPr lang="lv-LV"/>
        </a:p>
      </dgm:t>
    </dgm:pt>
    <dgm:pt modelId="{F844110D-5835-4379-96BC-66AA404C9A85}" type="sibTrans" cxnId="{2F3A8D13-F309-4C33-A5D0-DA9BDE3C72A5}">
      <dgm:prSet/>
      <dgm:spPr/>
      <dgm:t>
        <a:bodyPr/>
        <a:lstStyle/>
        <a:p>
          <a:endParaRPr lang="lv-LV"/>
        </a:p>
      </dgm:t>
    </dgm:pt>
    <dgm:pt modelId="{564D42CC-AF9E-433A-8B60-6B604EA3D63F}">
      <dgm:prSet custT="1"/>
      <dgm:spPr/>
      <dgm:t>
        <a:bodyPr/>
        <a:lstStyle/>
        <a:p>
          <a:pPr algn="just">
            <a:buFont typeface="Wingdings" panose="05000000000000000000" pitchFamily="2" charset="2"/>
            <a:buChar char="ü"/>
          </a:pPr>
          <a:r>
            <a:rPr lang="lv-LV" sz="2000" dirty="0">
              <a:solidFill>
                <a:schemeClr val="tx1">
                  <a:lumMod val="65000"/>
                  <a:lumOff val="35000"/>
                </a:schemeClr>
              </a:solidFill>
              <a:latin typeface="Verdana" panose="020B0604030504040204" pitchFamily="34" charset="0"/>
              <a:ea typeface="Verdana" panose="020B0604030504040204" pitchFamily="34" charset="0"/>
            </a:rPr>
            <a:t>Nav izmantota aktuālā/pēdējā IIA modeļa sagatave</a:t>
          </a:r>
        </a:p>
      </dgm:t>
    </dgm:pt>
    <dgm:pt modelId="{FD7334E8-337D-49DA-9F68-67AB268F46FB}" type="parTrans" cxnId="{302A16BF-EE10-4D88-A22C-8A326AF16344}">
      <dgm:prSet/>
      <dgm:spPr/>
      <dgm:t>
        <a:bodyPr/>
        <a:lstStyle/>
        <a:p>
          <a:endParaRPr lang="lv-LV"/>
        </a:p>
      </dgm:t>
    </dgm:pt>
    <dgm:pt modelId="{B4A15EEE-5175-437D-A9F9-BD5C58E8CFCA}" type="sibTrans" cxnId="{302A16BF-EE10-4D88-A22C-8A326AF16344}">
      <dgm:prSet/>
      <dgm:spPr/>
      <dgm:t>
        <a:bodyPr/>
        <a:lstStyle/>
        <a:p>
          <a:endParaRPr lang="lv-LV"/>
        </a:p>
      </dgm:t>
    </dgm:pt>
    <dgm:pt modelId="{4F8F117A-8110-4C36-BDDF-5A92C09733EB}" type="pres">
      <dgm:prSet presAssocID="{77254A02-D77C-4175-B70D-86ADDD252C6B}" presName="Name0" presStyleCnt="0">
        <dgm:presLayoutVars>
          <dgm:dir/>
          <dgm:animLvl val="lvl"/>
          <dgm:resizeHandles val="exact"/>
        </dgm:presLayoutVars>
      </dgm:prSet>
      <dgm:spPr/>
    </dgm:pt>
    <dgm:pt modelId="{C3B62F2F-D9A8-4859-8216-3D71325E5396}" type="pres">
      <dgm:prSet presAssocID="{90B11835-5515-43E0-8AD3-B4BB129E1A81}" presName="linNode" presStyleCnt="0"/>
      <dgm:spPr/>
    </dgm:pt>
    <dgm:pt modelId="{1EC5A69F-8CCB-476F-B0EB-F09428DE2140}" type="pres">
      <dgm:prSet presAssocID="{90B11835-5515-43E0-8AD3-B4BB129E1A81}" presName="parentText" presStyleLbl="node1" presStyleIdx="0" presStyleCnt="1">
        <dgm:presLayoutVars>
          <dgm:chMax val="1"/>
          <dgm:bulletEnabled val="1"/>
        </dgm:presLayoutVars>
      </dgm:prSet>
      <dgm:spPr/>
    </dgm:pt>
    <dgm:pt modelId="{462751F7-CE4B-4FEA-BDBD-B27E2A570EA3}" type="pres">
      <dgm:prSet presAssocID="{90B11835-5515-43E0-8AD3-B4BB129E1A81}" presName="descendantText" presStyleLbl="alignAccFollowNode1" presStyleIdx="0" presStyleCnt="1" custScaleX="165902" custScaleY="125122">
        <dgm:presLayoutVars>
          <dgm:bulletEnabled val="1"/>
        </dgm:presLayoutVars>
      </dgm:prSet>
      <dgm:spPr/>
    </dgm:pt>
  </dgm:ptLst>
  <dgm:cxnLst>
    <dgm:cxn modelId="{79F3580A-CF8F-48FC-BCB5-9F5D2B379C87}" type="presOf" srcId="{1B3E7B59-6BE4-4A08-85D0-BDFD8A84BAE7}" destId="{462751F7-CE4B-4FEA-BDBD-B27E2A570EA3}" srcOrd="0" destOrd="0" presId="urn:microsoft.com/office/officeart/2005/8/layout/vList5"/>
    <dgm:cxn modelId="{2F3A8D13-F309-4C33-A5D0-DA9BDE3C72A5}" srcId="{90B11835-5515-43E0-8AD3-B4BB129E1A81}" destId="{081A5874-8603-4219-B29D-EB7F02BC3AE1}" srcOrd="2" destOrd="0" parTransId="{8E450E60-CC4B-4E9E-BE32-5B45DEF8CE53}" sibTransId="{F844110D-5835-4379-96BC-66AA404C9A85}"/>
    <dgm:cxn modelId="{9648672A-3637-4803-B86B-82F9620CB82B}" type="presOf" srcId="{081A5874-8603-4219-B29D-EB7F02BC3AE1}" destId="{462751F7-CE4B-4FEA-BDBD-B27E2A570EA3}" srcOrd="0" destOrd="2" presId="urn:microsoft.com/office/officeart/2005/8/layout/vList5"/>
    <dgm:cxn modelId="{A7A5CD37-395A-483A-B3D3-2FD4E5AA5910}" type="presOf" srcId="{90B11835-5515-43E0-8AD3-B4BB129E1A81}" destId="{1EC5A69F-8CCB-476F-B0EB-F09428DE2140}" srcOrd="0" destOrd="0" presId="urn:microsoft.com/office/officeart/2005/8/layout/vList5"/>
    <dgm:cxn modelId="{1AA9896D-65AC-4B8A-A5FD-4C02C0999CEC}" srcId="{90B11835-5515-43E0-8AD3-B4BB129E1A81}" destId="{EC553F7A-3CDA-4D30-888C-3EA3E9CEF62A}" srcOrd="1" destOrd="0" parTransId="{85FDAAF0-67F1-47D9-9939-DE5D8F214526}" sibTransId="{84941DD2-0E84-4A35-B210-F6A1EFB03438}"/>
    <dgm:cxn modelId="{4B84E076-D25D-4C1A-B377-07ECC2AB67B0}" srcId="{90B11835-5515-43E0-8AD3-B4BB129E1A81}" destId="{1B3E7B59-6BE4-4A08-85D0-BDFD8A84BAE7}" srcOrd="0" destOrd="0" parTransId="{7C7201D0-E0AD-4E81-A656-51E7DE3CFF24}" sibTransId="{9A0FEF17-7DC1-489D-A635-7D470CE53D84}"/>
    <dgm:cxn modelId="{A5774486-E640-4DEA-9F21-375AAB85387C}" type="presOf" srcId="{EC553F7A-3CDA-4D30-888C-3EA3E9CEF62A}" destId="{462751F7-CE4B-4FEA-BDBD-B27E2A570EA3}" srcOrd="0" destOrd="1" presId="urn:microsoft.com/office/officeart/2005/8/layout/vList5"/>
    <dgm:cxn modelId="{01DD61A0-7E2A-41AE-831E-36C191356CF2}" type="presOf" srcId="{77254A02-D77C-4175-B70D-86ADDD252C6B}" destId="{4F8F117A-8110-4C36-BDDF-5A92C09733EB}" srcOrd="0" destOrd="0" presId="urn:microsoft.com/office/officeart/2005/8/layout/vList5"/>
    <dgm:cxn modelId="{8426ADA7-D161-4D65-A859-5B9EA9560DF2}" type="presOf" srcId="{564D42CC-AF9E-433A-8B60-6B604EA3D63F}" destId="{462751F7-CE4B-4FEA-BDBD-B27E2A570EA3}" srcOrd="0" destOrd="3" presId="urn:microsoft.com/office/officeart/2005/8/layout/vList5"/>
    <dgm:cxn modelId="{946462BD-AFAF-4C6A-843B-E2F0F60A907D}" srcId="{77254A02-D77C-4175-B70D-86ADDD252C6B}" destId="{90B11835-5515-43E0-8AD3-B4BB129E1A81}" srcOrd="0" destOrd="0" parTransId="{424ED057-0C87-4902-A78F-339E0BB88AC0}" sibTransId="{509EAEF7-A538-4A49-A4CB-EF90ABBF33AD}"/>
    <dgm:cxn modelId="{302A16BF-EE10-4D88-A22C-8A326AF16344}" srcId="{90B11835-5515-43E0-8AD3-B4BB129E1A81}" destId="{564D42CC-AF9E-433A-8B60-6B604EA3D63F}" srcOrd="3" destOrd="0" parTransId="{FD7334E8-337D-49DA-9F68-67AB268F46FB}" sibTransId="{B4A15EEE-5175-437D-A9F9-BD5C58E8CFCA}"/>
    <dgm:cxn modelId="{B276B883-AF1D-41F8-8684-FC3C4E647999}" type="presParOf" srcId="{4F8F117A-8110-4C36-BDDF-5A92C09733EB}" destId="{C3B62F2F-D9A8-4859-8216-3D71325E5396}" srcOrd="0" destOrd="0" presId="urn:microsoft.com/office/officeart/2005/8/layout/vList5"/>
    <dgm:cxn modelId="{12200199-1DA2-405D-AC80-DB3EF71B4437}" type="presParOf" srcId="{C3B62F2F-D9A8-4859-8216-3D71325E5396}" destId="{1EC5A69F-8CCB-476F-B0EB-F09428DE2140}" srcOrd="0" destOrd="0" presId="urn:microsoft.com/office/officeart/2005/8/layout/vList5"/>
    <dgm:cxn modelId="{165172AE-5A40-47F7-A3EA-8BD31D8AE6A0}" type="presParOf" srcId="{C3B62F2F-D9A8-4859-8216-3D71325E5396}" destId="{462751F7-CE4B-4FEA-BDBD-B27E2A570EA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EA28C2-3101-4342-B393-C0E1F475CC2D}" type="doc">
      <dgm:prSet loTypeId="urn:microsoft.com/office/officeart/2005/8/layout/pyramid4" loCatId="pyramid" qsTypeId="urn:microsoft.com/office/officeart/2005/8/quickstyle/simple1" qsCatId="simple" csTypeId="urn:microsoft.com/office/officeart/2005/8/colors/accent1_2" csCatId="accent1" phldr="1"/>
      <dgm:spPr/>
    </dgm:pt>
    <dgm:pt modelId="{8B7622C7-4B9C-4ACF-B436-439882E21059}">
      <dgm:prSet phldrT="[Text]" custT="1"/>
      <dgm:spPr>
        <a:solidFill>
          <a:schemeClr val="accent1">
            <a:lumMod val="40000"/>
            <a:lumOff val="60000"/>
          </a:schemeClr>
        </a:solidFill>
        <a:ln>
          <a:solidFill>
            <a:schemeClr val="accent1"/>
          </a:solidFill>
        </a:ln>
      </dgm:spPr>
      <dgm:t>
        <a:bodyPr/>
        <a:lstStyle/>
        <a:p>
          <a:r>
            <a:rPr lang="lv-LV" sz="1200" b="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MK noteikumi Nr.645</a:t>
          </a:r>
        </a:p>
      </dgm:t>
    </dgm:pt>
    <dgm:pt modelId="{F8747407-EABF-4E31-9D32-A3E064C4EA8D}" type="parTrans" cxnId="{97ECFE50-114E-469A-BDE6-E7E28D9029DE}">
      <dgm:prSet/>
      <dgm:spPr/>
      <dgm:t>
        <a:bodyPr/>
        <a:lstStyle/>
        <a:p>
          <a:endParaRPr lang="lv-LV" sz="1400"/>
        </a:p>
      </dgm:t>
    </dgm:pt>
    <dgm:pt modelId="{3278E8BF-1FB1-44FD-B82B-2075160B1BF4}" type="sibTrans" cxnId="{97ECFE50-114E-469A-BDE6-E7E28D9029DE}">
      <dgm:prSet/>
      <dgm:spPr/>
      <dgm:t>
        <a:bodyPr/>
        <a:lstStyle/>
        <a:p>
          <a:endParaRPr lang="lv-LV" sz="1400"/>
        </a:p>
      </dgm:t>
    </dgm:pt>
    <dgm:pt modelId="{FFFC0CD9-4D80-484D-A286-740A5939C11E}">
      <dgm:prSet phldrT="[Text]" custT="1"/>
      <dgm:spPr>
        <a:solidFill>
          <a:schemeClr val="accent1">
            <a:lumMod val="40000"/>
            <a:lumOff val="60000"/>
          </a:schemeClr>
        </a:solidFill>
        <a:ln>
          <a:solidFill>
            <a:schemeClr val="accent1"/>
          </a:solidFill>
        </a:ln>
      </dgm:spPr>
      <dgm:t>
        <a:bodyPr/>
        <a:lstStyle/>
        <a:p>
          <a:r>
            <a:rPr lang="lv-LV" sz="1200" b="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Citi normatīvie akti</a:t>
          </a:r>
        </a:p>
      </dgm:t>
    </dgm:pt>
    <dgm:pt modelId="{83E74D79-8E64-4FC6-933A-5690CEBE54B5}" type="parTrans" cxnId="{70EF9162-5894-4560-ACA7-C4B94EEFF80D}">
      <dgm:prSet/>
      <dgm:spPr/>
      <dgm:t>
        <a:bodyPr/>
        <a:lstStyle/>
        <a:p>
          <a:endParaRPr lang="lv-LV" sz="1400"/>
        </a:p>
      </dgm:t>
    </dgm:pt>
    <dgm:pt modelId="{CF1ED352-8F3C-4F14-A706-D42764E6EF87}" type="sibTrans" cxnId="{70EF9162-5894-4560-ACA7-C4B94EEFF80D}">
      <dgm:prSet/>
      <dgm:spPr/>
      <dgm:t>
        <a:bodyPr/>
        <a:lstStyle/>
        <a:p>
          <a:endParaRPr lang="lv-LV" sz="1400"/>
        </a:p>
      </dgm:t>
    </dgm:pt>
    <dgm:pt modelId="{27804771-7395-4C5E-9D54-2D19320E7F01}">
      <dgm:prSet phldrT="[Text]" custT="1"/>
      <dgm:spPr>
        <a:solidFill>
          <a:schemeClr val="accent3">
            <a:lumMod val="40000"/>
            <a:lumOff val="60000"/>
          </a:schemeClr>
        </a:solidFill>
        <a:ln>
          <a:solidFill>
            <a:schemeClr val="accent1"/>
          </a:solidFill>
        </a:ln>
      </dgm:spPr>
      <dgm:t>
        <a:bodyPr/>
        <a:lstStyle/>
        <a:p>
          <a:r>
            <a:rPr lang="lv-LV" sz="1100" b="1"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Projektu iesniegumu atlase</a:t>
          </a:r>
        </a:p>
      </dgm:t>
    </dgm:pt>
    <dgm:pt modelId="{7359B729-C3B5-4060-94DD-CBA85026859C}" type="parTrans" cxnId="{32A89CCB-72BA-4192-B8FF-E7ACD87868FF}">
      <dgm:prSet/>
      <dgm:spPr/>
      <dgm:t>
        <a:bodyPr/>
        <a:lstStyle/>
        <a:p>
          <a:endParaRPr lang="lv-LV" sz="1400"/>
        </a:p>
      </dgm:t>
    </dgm:pt>
    <dgm:pt modelId="{B48C339D-DF39-4775-9114-9D5DF2625400}" type="sibTrans" cxnId="{32A89CCB-72BA-4192-B8FF-E7ACD87868FF}">
      <dgm:prSet/>
      <dgm:spPr/>
      <dgm:t>
        <a:bodyPr/>
        <a:lstStyle/>
        <a:p>
          <a:endParaRPr lang="lv-LV" sz="1400"/>
        </a:p>
      </dgm:t>
    </dgm:pt>
    <dgm:pt modelId="{6ACE5CF7-BEA8-4360-ACA3-CDEBA09BED7B}">
      <dgm:prSet custT="1"/>
      <dgm:spPr>
        <a:solidFill>
          <a:schemeClr val="accent1">
            <a:lumMod val="40000"/>
            <a:lumOff val="60000"/>
          </a:schemeClr>
        </a:solidFill>
        <a:ln>
          <a:solidFill>
            <a:schemeClr val="accent1"/>
          </a:solidFill>
        </a:ln>
      </dgm:spPr>
      <dgm:t>
        <a:bodyPr/>
        <a:lstStyle/>
        <a:p>
          <a:r>
            <a:rPr lang="lv-LV" sz="1200" b="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Atlases nolikums</a:t>
          </a:r>
        </a:p>
      </dgm:t>
    </dgm:pt>
    <dgm:pt modelId="{2E304F0A-AD1A-4FFA-B302-D5E920D942A2}" type="parTrans" cxnId="{EEB6DA1C-35C7-45AF-AE63-E9FC7B328244}">
      <dgm:prSet/>
      <dgm:spPr/>
      <dgm:t>
        <a:bodyPr/>
        <a:lstStyle/>
        <a:p>
          <a:endParaRPr lang="lv-LV" sz="1400"/>
        </a:p>
      </dgm:t>
    </dgm:pt>
    <dgm:pt modelId="{FF686072-9A3A-4A82-9E7F-F5E3BBC6AFF1}" type="sibTrans" cxnId="{EEB6DA1C-35C7-45AF-AE63-E9FC7B328244}">
      <dgm:prSet/>
      <dgm:spPr/>
      <dgm:t>
        <a:bodyPr/>
        <a:lstStyle/>
        <a:p>
          <a:endParaRPr lang="lv-LV" sz="1400"/>
        </a:p>
      </dgm:t>
    </dgm:pt>
    <dgm:pt modelId="{7146E6A6-555B-42D4-8ACC-2B206DC409E9}" type="pres">
      <dgm:prSet presAssocID="{3BEA28C2-3101-4342-B393-C0E1F475CC2D}" presName="compositeShape" presStyleCnt="0">
        <dgm:presLayoutVars>
          <dgm:chMax val="9"/>
          <dgm:dir/>
          <dgm:resizeHandles val="exact"/>
        </dgm:presLayoutVars>
      </dgm:prSet>
      <dgm:spPr/>
    </dgm:pt>
    <dgm:pt modelId="{76EA103E-71FD-4290-9ABF-704C44A88DB1}" type="pres">
      <dgm:prSet presAssocID="{3BEA28C2-3101-4342-B393-C0E1F475CC2D}" presName="triangle1" presStyleLbl="node1" presStyleIdx="0" presStyleCnt="4" custScaleX="122807" custLinFactNeighborX="0">
        <dgm:presLayoutVars>
          <dgm:bulletEnabled val="1"/>
        </dgm:presLayoutVars>
      </dgm:prSet>
      <dgm:spPr/>
    </dgm:pt>
    <dgm:pt modelId="{9BEB1A43-7525-4CF4-8DFD-E03CEAF7DF95}" type="pres">
      <dgm:prSet presAssocID="{3BEA28C2-3101-4342-B393-C0E1F475CC2D}" presName="triangle2" presStyleLbl="node1" presStyleIdx="1" presStyleCnt="4" custScaleX="122752" custLinFactNeighborX="-11551" custLinFactNeighborY="0">
        <dgm:presLayoutVars>
          <dgm:bulletEnabled val="1"/>
        </dgm:presLayoutVars>
      </dgm:prSet>
      <dgm:spPr/>
    </dgm:pt>
    <dgm:pt modelId="{466A469B-AB2A-4F5D-995D-AF3CFBE27DF3}" type="pres">
      <dgm:prSet presAssocID="{3BEA28C2-3101-4342-B393-C0E1F475CC2D}" presName="triangle3" presStyleLbl="node1" presStyleIdx="2" presStyleCnt="4" custScaleX="124023">
        <dgm:presLayoutVars>
          <dgm:bulletEnabled val="1"/>
        </dgm:presLayoutVars>
      </dgm:prSet>
      <dgm:spPr/>
    </dgm:pt>
    <dgm:pt modelId="{7FFD5E0B-D9FC-4AC3-AE17-4F85834B6B4C}" type="pres">
      <dgm:prSet presAssocID="{3BEA28C2-3101-4342-B393-C0E1F475CC2D}" presName="triangle4" presStyleLbl="node1" presStyleIdx="3" presStyleCnt="4" custScaleX="120485" custLinFactNeighborX="11311" custLinFactNeighborY="0">
        <dgm:presLayoutVars>
          <dgm:bulletEnabled val="1"/>
        </dgm:presLayoutVars>
      </dgm:prSet>
      <dgm:spPr/>
    </dgm:pt>
  </dgm:ptLst>
  <dgm:cxnLst>
    <dgm:cxn modelId="{37262206-6C0B-4105-B4BA-4FDCFC36B30E}" type="presOf" srcId="{3BEA28C2-3101-4342-B393-C0E1F475CC2D}" destId="{7146E6A6-555B-42D4-8ACC-2B206DC409E9}" srcOrd="0" destOrd="0" presId="urn:microsoft.com/office/officeart/2005/8/layout/pyramid4"/>
    <dgm:cxn modelId="{EEB6DA1C-35C7-45AF-AE63-E9FC7B328244}" srcId="{3BEA28C2-3101-4342-B393-C0E1F475CC2D}" destId="{6ACE5CF7-BEA8-4360-ACA3-CDEBA09BED7B}" srcOrd="3" destOrd="0" parTransId="{2E304F0A-AD1A-4FFA-B302-D5E920D942A2}" sibTransId="{FF686072-9A3A-4A82-9E7F-F5E3BBC6AFF1}"/>
    <dgm:cxn modelId="{70EF9162-5894-4560-ACA7-C4B94EEFF80D}" srcId="{3BEA28C2-3101-4342-B393-C0E1F475CC2D}" destId="{FFFC0CD9-4D80-484D-A286-740A5939C11E}" srcOrd="1" destOrd="0" parTransId="{83E74D79-8E64-4FC6-933A-5690CEBE54B5}" sibTransId="{CF1ED352-8F3C-4F14-A706-D42764E6EF87}"/>
    <dgm:cxn modelId="{7DE0794A-6A21-4735-983C-5C0FBC837617}" type="presOf" srcId="{FFFC0CD9-4D80-484D-A286-740A5939C11E}" destId="{9BEB1A43-7525-4CF4-8DFD-E03CEAF7DF95}" srcOrd="0" destOrd="0" presId="urn:microsoft.com/office/officeart/2005/8/layout/pyramid4"/>
    <dgm:cxn modelId="{97ECFE50-114E-469A-BDE6-E7E28D9029DE}" srcId="{3BEA28C2-3101-4342-B393-C0E1F475CC2D}" destId="{8B7622C7-4B9C-4ACF-B436-439882E21059}" srcOrd="0" destOrd="0" parTransId="{F8747407-EABF-4E31-9D32-A3E064C4EA8D}" sibTransId="{3278E8BF-1FB1-44FD-B82B-2075160B1BF4}"/>
    <dgm:cxn modelId="{36F548CA-6577-465D-A95E-027C3F0F42E0}" type="presOf" srcId="{27804771-7395-4C5E-9D54-2D19320E7F01}" destId="{466A469B-AB2A-4F5D-995D-AF3CFBE27DF3}" srcOrd="0" destOrd="0" presId="urn:microsoft.com/office/officeart/2005/8/layout/pyramid4"/>
    <dgm:cxn modelId="{32A89CCB-72BA-4192-B8FF-E7ACD87868FF}" srcId="{3BEA28C2-3101-4342-B393-C0E1F475CC2D}" destId="{27804771-7395-4C5E-9D54-2D19320E7F01}" srcOrd="2" destOrd="0" parTransId="{7359B729-C3B5-4060-94DD-CBA85026859C}" sibTransId="{B48C339D-DF39-4775-9114-9D5DF2625400}"/>
    <dgm:cxn modelId="{764C79CF-A367-4F68-B25B-756884EF9AEC}" type="presOf" srcId="{8B7622C7-4B9C-4ACF-B436-439882E21059}" destId="{76EA103E-71FD-4290-9ABF-704C44A88DB1}" srcOrd="0" destOrd="0" presId="urn:microsoft.com/office/officeart/2005/8/layout/pyramid4"/>
    <dgm:cxn modelId="{886CF5D9-6760-43C8-91D5-F832F2590E2B}" type="presOf" srcId="{6ACE5CF7-BEA8-4360-ACA3-CDEBA09BED7B}" destId="{7FFD5E0B-D9FC-4AC3-AE17-4F85834B6B4C}" srcOrd="0" destOrd="0" presId="urn:microsoft.com/office/officeart/2005/8/layout/pyramid4"/>
    <dgm:cxn modelId="{32239763-B5FC-4A92-8FEB-B2BC49A4632A}" type="presParOf" srcId="{7146E6A6-555B-42D4-8ACC-2B206DC409E9}" destId="{76EA103E-71FD-4290-9ABF-704C44A88DB1}" srcOrd="0" destOrd="0" presId="urn:microsoft.com/office/officeart/2005/8/layout/pyramid4"/>
    <dgm:cxn modelId="{1A78472A-8127-4C3D-911E-90C9BC7DB590}" type="presParOf" srcId="{7146E6A6-555B-42D4-8ACC-2B206DC409E9}" destId="{9BEB1A43-7525-4CF4-8DFD-E03CEAF7DF95}" srcOrd="1" destOrd="0" presId="urn:microsoft.com/office/officeart/2005/8/layout/pyramid4"/>
    <dgm:cxn modelId="{6753205A-F6D9-4D6A-969A-8A562BEA7AE0}" type="presParOf" srcId="{7146E6A6-555B-42D4-8ACC-2B206DC409E9}" destId="{466A469B-AB2A-4F5D-995D-AF3CFBE27DF3}" srcOrd="2" destOrd="0" presId="urn:microsoft.com/office/officeart/2005/8/layout/pyramid4"/>
    <dgm:cxn modelId="{686C839F-A1EC-4364-B4F3-364C7367FA60}" type="presParOf" srcId="{7146E6A6-555B-42D4-8ACC-2B206DC409E9}" destId="{7FFD5E0B-D9FC-4AC3-AE17-4F85834B6B4C}" srcOrd="3" destOrd="0" presId="urn:microsoft.com/office/officeart/2005/8/layout/pyramid4"/>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054D0AE-B895-47B1-AB27-1AA76E42C56E}"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lv-LV"/>
        </a:p>
      </dgm:t>
    </dgm:pt>
    <dgm:pt modelId="{8F33040D-80A5-48DB-A9CA-E7A8F75FFF88}">
      <dgm:prSet phldrT="[Text]" custT="1"/>
      <dgm:spPr>
        <a:solidFill>
          <a:schemeClr val="accent3">
            <a:lumMod val="60000"/>
            <a:lumOff val="40000"/>
          </a:schemeClr>
        </a:solidFill>
      </dgm:spPr>
      <dgm:t>
        <a:bodyPr/>
        <a:lstStyle/>
        <a:p>
          <a:r>
            <a:rPr lang="lv-LV" sz="2000" b="0" dirty="0">
              <a:solidFill>
                <a:schemeClr val="tx1"/>
              </a:solidFill>
              <a:latin typeface="Verdana" panose="020B0604030504040204" pitchFamily="34" charset="0"/>
              <a:ea typeface="Verdana" panose="020B0604030504040204" pitchFamily="34" charset="0"/>
            </a:rPr>
            <a:t>Projektā izmanto risinājumu, kas samazina siltumnīcefekta gāzu emisijas vai palielina oglekļa dioksīda piesaisti;</a:t>
          </a:r>
        </a:p>
      </dgm:t>
    </dgm:pt>
    <dgm:pt modelId="{BC403986-35A4-44CB-A085-360116A004AA}" type="parTrans" cxnId="{5674EC20-DBCF-4102-BAEE-CBD93E42C210}">
      <dgm:prSet/>
      <dgm:spPr/>
      <dgm:t>
        <a:bodyPr/>
        <a:lstStyle/>
        <a:p>
          <a:endParaRPr lang="lv-LV"/>
        </a:p>
      </dgm:t>
    </dgm:pt>
    <dgm:pt modelId="{9D3AC900-6105-4616-BDE5-05FE0F64F5CD}" type="sibTrans" cxnId="{5674EC20-DBCF-4102-BAEE-CBD93E42C210}">
      <dgm:prSet/>
      <dgm:spPr/>
      <dgm:t>
        <a:bodyPr/>
        <a:lstStyle/>
        <a:p>
          <a:endParaRPr lang="lv-LV"/>
        </a:p>
      </dgm:t>
    </dgm:pt>
    <dgm:pt modelId="{396F27CA-ACE0-4C25-87DF-FBE8638B4EB4}">
      <dgm:prSet custT="1"/>
      <dgm:spPr>
        <a:solidFill>
          <a:schemeClr val="accent3">
            <a:lumMod val="20000"/>
            <a:lumOff val="80000"/>
          </a:schemeClr>
        </a:solidFill>
      </dgm:spPr>
      <dgm:t>
        <a:bodyPr/>
        <a:lstStyle/>
        <a:p>
          <a:r>
            <a:rPr lang="lv-LV" sz="2000" b="0" dirty="0">
              <a:solidFill>
                <a:schemeClr val="tx1"/>
              </a:solidFill>
              <a:latin typeface="Verdana" panose="020B0604030504040204" pitchFamily="34" charset="0"/>
              <a:ea typeface="Verdana" panose="020B0604030504040204" pitchFamily="34" charset="0"/>
            </a:rPr>
            <a:t>Publiskajā iepirkumā izmanto zaļā publiskā iepirkuma kritērijus vai principus;</a:t>
          </a:r>
        </a:p>
      </dgm:t>
    </dgm:pt>
    <dgm:pt modelId="{09C20EF6-9290-4A12-8F68-FB8120BC03EC}" type="parTrans" cxnId="{FC8E8E0C-7CA4-48C1-9E5B-2450608ABA5F}">
      <dgm:prSet/>
      <dgm:spPr/>
      <dgm:t>
        <a:bodyPr/>
        <a:lstStyle/>
        <a:p>
          <a:endParaRPr lang="lv-LV"/>
        </a:p>
      </dgm:t>
    </dgm:pt>
    <dgm:pt modelId="{7B2495B1-3436-4020-B07D-676AEF5581D1}" type="sibTrans" cxnId="{FC8E8E0C-7CA4-48C1-9E5B-2450608ABA5F}">
      <dgm:prSet/>
      <dgm:spPr/>
      <dgm:t>
        <a:bodyPr/>
        <a:lstStyle/>
        <a:p>
          <a:endParaRPr lang="lv-LV"/>
        </a:p>
      </dgm:t>
    </dgm:pt>
    <dgm:pt modelId="{CE245555-7960-4F02-A56F-4C5A319B8141}">
      <dgm:prSet custT="1"/>
      <dgm:spPr>
        <a:solidFill>
          <a:schemeClr val="accent3">
            <a:lumMod val="40000"/>
            <a:lumOff val="60000"/>
          </a:schemeClr>
        </a:solidFill>
      </dgm:spPr>
      <dgm:t>
        <a:bodyPr/>
        <a:lstStyle/>
        <a:p>
          <a:r>
            <a:rPr lang="lv-LV" sz="2000" b="0" dirty="0">
              <a:solidFill>
                <a:schemeClr val="tx1"/>
              </a:solidFill>
              <a:latin typeface="Verdana" panose="020B0604030504040204" pitchFamily="34" charset="0"/>
              <a:ea typeface="Verdana" panose="020B0604030504040204" pitchFamily="34" charset="0"/>
            </a:rPr>
            <a:t>Projektā izmanto risinājumu vai paredz pasākumu, kas veicina pielāgošanos klimata pārmaiņām un mazina to radītos zaudējumus</a:t>
          </a:r>
          <a:r>
            <a:rPr lang="lv-LV" sz="1900" b="0" dirty="0">
              <a:solidFill>
                <a:schemeClr val="tx1"/>
              </a:solidFill>
              <a:latin typeface="Verdana" panose="020B0604030504040204" pitchFamily="34" charset="0"/>
              <a:ea typeface="Verdana" panose="020B0604030504040204" pitchFamily="34" charset="0"/>
            </a:rPr>
            <a:t>.</a:t>
          </a:r>
        </a:p>
      </dgm:t>
    </dgm:pt>
    <dgm:pt modelId="{2EA43EF7-B464-4AE9-93C4-8D89A9D49F09}" type="parTrans" cxnId="{B75A62DC-E49E-4B57-A1A2-6B8CDEAA7A76}">
      <dgm:prSet/>
      <dgm:spPr/>
      <dgm:t>
        <a:bodyPr/>
        <a:lstStyle/>
        <a:p>
          <a:endParaRPr lang="lv-LV"/>
        </a:p>
      </dgm:t>
    </dgm:pt>
    <dgm:pt modelId="{3B150B5B-A167-44B6-8969-8736692EE7E2}" type="sibTrans" cxnId="{B75A62DC-E49E-4B57-A1A2-6B8CDEAA7A76}">
      <dgm:prSet/>
      <dgm:spPr/>
      <dgm:t>
        <a:bodyPr/>
        <a:lstStyle/>
        <a:p>
          <a:endParaRPr lang="lv-LV"/>
        </a:p>
      </dgm:t>
    </dgm:pt>
    <dgm:pt modelId="{F3146363-1F5C-40E1-8F0F-C36E48CF029D}" type="pres">
      <dgm:prSet presAssocID="{6054D0AE-B895-47B1-AB27-1AA76E42C56E}" presName="Name0" presStyleCnt="0">
        <dgm:presLayoutVars>
          <dgm:chMax val="7"/>
          <dgm:chPref val="7"/>
          <dgm:dir/>
        </dgm:presLayoutVars>
      </dgm:prSet>
      <dgm:spPr/>
    </dgm:pt>
    <dgm:pt modelId="{EAAE2A6C-F600-4496-9122-87962B8B9550}" type="pres">
      <dgm:prSet presAssocID="{6054D0AE-B895-47B1-AB27-1AA76E42C56E}" presName="Name1" presStyleCnt="0"/>
      <dgm:spPr/>
    </dgm:pt>
    <dgm:pt modelId="{96068F90-13D5-4332-B106-0B9FD164FCD9}" type="pres">
      <dgm:prSet presAssocID="{6054D0AE-B895-47B1-AB27-1AA76E42C56E}" presName="cycle" presStyleCnt="0"/>
      <dgm:spPr/>
    </dgm:pt>
    <dgm:pt modelId="{AB04DA63-EC23-4B77-9837-8D84A46CCECC}" type="pres">
      <dgm:prSet presAssocID="{6054D0AE-B895-47B1-AB27-1AA76E42C56E}" presName="srcNode" presStyleLbl="node1" presStyleIdx="0" presStyleCnt="3"/>
      <dgm:spPr/>
    </dgm:pt>
    <dgm:pt modelId="{B78A5353-662F-411E-8193-A310C229B9F0}" type="pres">
      <dgm:prSet presAssocID="{6054D0AE-B895-47B1-AB27-1AA76E42C56E}" presName="conn" presStyleLbl="parChTrans1D2" presStyleIdx="0" presStyleCnt="1"/>
      <dgm:spPr/>
    </dgm:pt>
    <dgm:pt modelId="{84D22C80-5A22-4543-944E-CA372C8007E5}" type="pres">
      <dgm:prSet presAssocID="{6054D0AE-B895-47B1-AB27-1AA76E42C56E}" presName="extraNode" presStyleLbl="node1" presStyleIdx="0" presStyleCnt="3"/>
      <dgm:spPr/>
    </dgm:pt>
    <dgm:pt modelId="{12CAA6C4-05CD-42F5-A0CC-DA96D9F5CC89}" type="pres">
      <dgm:prSet presAssocID="{6054D0AE-B895-47B1-AB27-1AA76E42C56E}" presName="dstNode" presStyleLbl="node1" presStyleIdx="0" presStyleCnt="3"/>
      <dgm:spPr/>
    </dgm:pt>
    <dgm:pt modelId="{FC710070-F0F4-4487-AFD6-60E37C53C8AC}" type="pres">
      <dgm:prSet presAssocID="{396F27CA-ACE0-4C25-87DF-FBE8638B4EB4}" presName="text_1" presStyleLbl="node1" presStyleIdx="0" presStyleCnt="3">
        <dgm:presLayoutVars>
          <dgm:bulletEnabled val="1"/>
        </dgm:presLayoutVars>
      </dgm:prSet>
      <dgm:spPr/>
    </dgm:pt>
    <dgm:pt modelId="{C2529CC4-4EB5-43DE-B43F-0C559A4391E8}" type="pres">
      <dgm:prSet presAssocID="{396F27CA-ACE0-4C25-87DF-FBE8638B4EB4}" presName="accent_1" presStyleCnt="0"/>
      <dgm:spPr/>
    </dgm:pt>
    <dgm:pt modelId="{422C03CF-1F56-4CF3-97F2-4F36D1DA34A8}" type="pres">
      <dgm:prSet presAssocID="{396F27CA-ACE0-4C25-87DF-FBE8638B4EB4}" presName="accentRepeatNode" presStyleLbl="solidFgAcc1" presStyleIdx="0" presStyleCnt="3"/>
      <dgm:spPr/>
    </dgm:pt>
    <dgm:pt modelId="{95D9442C-37CF-434A-9762-5DE593978A38}" type="pres">
      <dgm:prSet presAssocID="{8F33040D-80A5-48DB-A9CA-E7A8F75FFF88}" presName="text_2" presStyleLbl="node1" presStyleIdx="1" presStyleCnt="3">
        <dgm:presLayoutVars>
          <dgm:bulletEnabled val="1"/>
        </dgm:presLayoutVars>
      </dgm:prSet>
      <dgm:spPr/>
    </dgm:pt>
    <dgm:pt modelId="{3E88D897-BE65-46B5-AA08-AC6D41EEC8AD}" type="pres">
      <dgm:prSet presAssocID="{8F33040D-80A5-48DB-A9CA-E7A8F75FFF88}" presName="accent_2" presStyleCnt="0"/>
      <dgm:spPr/>
    </dgm:pt>
    <dgm:pt modelId="{BE664938-7933-44BA-A059-08D18BBC33FD}" type="pres">
      <dgm:prSet presAssocID="{8F33040D-80A5-48DB-A9CA-E7A8F75FFF88}" presName="accentRepeatNode" presStyleLbl="solidFgAcc1" presStyleIdx="1" presStyleCnt="3"/>
      <dgm:spPr/>
    </dgm:pt>
    <dgm:pt modelId="{C9E02174-7744-4258-B1F1-B4AC38AF426C}" type="pres">
      <dgm:prSet presAssocID="{CE245555-7960-4F02-A56F-4C5A319B8141}" presName="text_3" presStyleLbl="node1" presStyleIdx="2" presStyleCnt="3" custLinFactNeighborX="28913" custLinFactNeighborY="953">
        <dgm:presLayoutVars>
          <dgm:bulletEnabled val="1"/>
        </dgm:presLayoutVars>
      </dgm:prSet>
      <dgm:spPr/>
    </dgm:pt>
    <dgm:pt modelId="{B5E95B90-E8AB-435A-8F06-1C363CBDC204}" type="pres">
      <dgm:prSet presAssocID="{CE245555-7960-4F02-A56F-4C5A319B8141}" presName="accent_3" presStyleCnt="0"/>
      <dgm:spPr/>
    </dgm:pt>
    <dgm:pt modelId="{433ED0C9-F79D-41AF-AF85-6F61BA869C94}" type="pres">
      <dgm:prSet presAssocID="{CE245555-7960-4F02-A56F-4C5A319B8141}" presName="accentRepeatNode" presStyleLbl="solidFgAcc1" presStyleIdx="2" presStyleCnt="3"/>
      <dgm:spPr/>
    </dgm:pt>
  </dgm:ptLst>
  <dgm:cxnLst>
    <dgm:cxn modelId="{FC8E8E0C-7CA4-48C1-9E5B-2450608ABA5F}" srcId="{6054D0AE-B895-47B1-AB27-1AA76E42C56E}" destId="{396F27CA-ACE0-4C25-87DF-FBE8638B4EB4}" srcOrd="0" destOrd="0" parTransId="{09C20EF6-9290-4A12-8F68-FB8120BC03EC}" sibTransId="{7B2495B1-3436-4020-B07D-676AEF5581D1}"/>
    <dgm:cxn modelId="{97564119-AE6F-4EF4-A9D8-2BF6E59EDA6A}" type="presOf" srcId="{396F27CA-ACE0-4C25-87DF-FBE8638B4EB4}" destId="{FC710070-F0F4-4487-AFD6-60E37C53C8AC}" srcOrd="0" destOrd="0" presId="urn:microsoft.com/office/officeart/2008/layout/VerticalCurvedList"/>
    <dgm:cxn modelId="{5674EC20-DBCF-4102-BAEE-CBD93E42C210}" srcId="{6054D0AE-B895-47B1-AB27-1AA76E42C56E}" destId="{8F33040D-80A5-48DB-A9CA-E7A8F75FFF88}" srcOrd="1" destOrd="0" parTransId="{BC403986-35A4-44CB-A085-360116A004AA}" sibTransId="{9D3AC900-6105-4616-BDE5-05FE0F64F5CD}"/>
    <dgm:cxn modelId="{09901831-21EA-438B-B0E8-3A53594FCB1D}" type="presOf" srcId="{8F33040D-80A5-48DB-A9CA-E7A8F75FFF88}" destId="{95D9442C-37CF-434A-9762-5DE593978A38}" srcOrd="0" destOrd="0" presId="urn:microsoft.com/office/officeart/2008/layout/VerticalCurvedList"/>
    <dgm:cxn modelId="{3DC2FE68-1F1C-4099-9ED9-53863D895B4F}" type="presOf" srcId="{CE245555-7960-4F02-A56F-4C5A319B8141}" destId="{C9E02174-7744-4258-B1F1-B4AC38AF426C}" srcOrd="0" destOrd="0" presId="urn:microsoft.com/office/officeart/2008/layout/VerticalCurvedList"/>
    <dgm:cxn modelId="{966E9849-BBCE-4C86-AC06-265268EE917E}" type="presOf" srcId="{7B2495B1-3436-4020-B07D-676AEF5581D1}" destId="{B78A5353-662F-411E-8193-A310C229B9F0}" srcOrd="0" destOrd="0" presId="urn:microsoft.com/office/officeart/2008/layout/VerticalCurvedList"/>
    <dgm:cxn modelId="{8602CF53-61FA-4DAC-AFF1-CC3A49D57314}" type="presOf" srcId="{6054D0AE-B895-47B1-AB27-1AA76E42C56E}" destId="{F3146363-1F5C-40E1-8F0F-C36E48CF029D}" srcOrd="0" destOrd="0" presId="urn:microsoft.com/office/officeart/2008/layout/VerticalCurvedList"/>
    <dgm:cxn modelId="{B75A62DC-E49E-4B57-A1A2-6B8CDEAA7A76}" srcId="{6054D0AE-B895-47B1-AB27-1AA76E42C56E}" destId="{CE245555-7960-4F02-A56F-4C5A319B8141}" srcOrd="2" destOrd="0" parTransId="{2EA43EF7-B464-4AE9-93C4-8D89A9D49F09}" sibTransId="{3B150B5B-A167-44B6-8969-8736692EE7E2}"/>
    <dgm:cxn modelId="{602A668C-E5F1-401B-8E86-4460DE7F0EC1}" type="presParOf" srcId="{F3146363-1F5C-40E1-8F0F-C36E48CF029D}" destId="{EAAE2A6C-F600-4496-9122-87962B8B9550}" srcOrd="0" destOrd="0" presId="urn:microsoft.com/office/officeart/2008/layout/VerticalCurvedList"/>
    <dgm:cxn modelId="{4BCCC355-4C71-4746-9322-A6292E1B729D}" type="presParOf" srcId="{EAAE2A6C-F600-4496-9122-87962B8B9550}" destId="{96068F90-13D5-4332-B106-0B9FD164FCD9}" srcOrd="0" destOrd="0" presId="urn:microsoft.com/office/officeart/2008/layout/VerticalCurvedList"/>
    <dgm:cxn modelId="{E7C238ED-94F5-4A45-822D-A1F4ED2CED2B}" type="presParOf" srcId="{96068F90-13D5-4332-B106-0B9FD164FCD9}" destId="{AB04DA63-EC23-4B77-9837-8D84A46CCECC}" srcOrd="0" destOrd="0" presId="urn:microsoft.com/office/officeart/2008/layout/VerticalCurvedList"/>
    <dgm:cxn modelId="{818E576D-BAC3-4666-B787-8A3F7D81768E}" type="presParOf" srcId="{96068F90-13D5-4332-B106-0B9FD164FCD9}" destId="{B78A5353-662F-411E-8193-A310C229B9F0}" srcOrd="1" destOrd="0" presId="urn:microsoft.com/office/officeart/2008/layout/VerticalCurvedList"/>
    <dgm:cxn modelId="{193B339A-78C5-4BEE-A0D7-1446A1C8EFFC}" type="presParOf" srcId="{96068F90-13D5-4332-B106-0B9FD164FCD9}" destId="{84D22C80-5A22-4543-944E-CA372C8007E5}" srcOrd="2" destOrd="0" presId="urn:microsoft.com/office/officeart/2008/layout/VerticalCurvedList"/>
    <dgm:cxn modelId="{5A1B3094-C86B-49E5-BEDB-D5FDDFD93C08}" type="presParOf" srcId="{96068F90-13D5-4332-B106-0B9FD164FCD9}" destId="{12CAA6C4-05CD-42F5-A0CC-DA96D9F5CC89}" srcOrd="3" destOrd="0" presId="urn:microsoft.com/office/officeart/2008/layout/VerticalCurvedList"/>
    <dgm:cxn modelId="{D99BFDDF-DDE2-41EC-94E0-211BE4319D13}" type="presParOf" srcId="{EAAE2A6C-F600-4496-9122-87962B8B9550}" destId="{FC710070-F0F4-4487-AFD6-60E37C53C8AC}" srcOrd="1" destOrd="0" presId="urn:microsoft.com/office/officeart/2008/layout/VerticalCurvedList"/>
    <dgm:cxn modelId="{D566832D-49A9-49A2-9B5A-CC958F04891D}" type="presParOf" srcId="{EAAE2A6C-F600-4496-9122-87962B8B9550}" destId="{C2529CC4-4EB5-43DE-B43F-0C559A4391E8}" srcOrd="2" destOrd="0" presId="urn:microsoft.com/office/officeart/2008/layout/VerticalCurvedList"/>
    <dgm:cxn modelId="{F19005BE-348A-49BE-B5CF-D15C032D8F9A}" type="presParOf" srcId="{C2529CC4-4EB5-43DE-B43F-0C559A4391E8}" destId="{422C03CF-1F56-4CF3-97F2-4F36D1DA34A8}" srcOrd="0" destOrd="0" presId="urn:microsoft.com/office/officeart/2008/layout/VerticalCurvedList"/>
    <dgm:cxn modelId="{18E6D94C-7B07-4A5E-84EF-41F7B1D5DCCA}" type="presParOf" srcId="{EAAE2A6C-F600-4496-9122-87962B8B9550}" destId="{95D9442C-37CF-434A-9762-5DE593978A38}" srcOrd="3" destOrd="0" presId="urn:microsoft.com/office/officeart/2008/layout/VerticalCurvedList"/>
    <dgm:cxn modelId="{CA5F7655-44C2-4201-AD79-B52EEFE2D524}" type="presParOf" srcId="{EAAE2A6C-F600-4496-9122-87962B8B9550}" destId="{3E88D897-BE65-46B5-AA08-AC6D41EEC8AD}" srcOrd="4" destOrd="0" presId="urn:microsoft.com/office/officeart/2008/layout/VerticalCurvedList"/>
    <dgm:cxn modelId="{F72D289D-77EA-4AA9-A599-1F59FF98EEE4}" type="presParOf" srcId="{3E88D897-BE65-46B5-AA08-AC6D41EEC8AD}" destId="{BE664938-7933-44BA-A059-08D18BBC33FD}" srcOrd="0" destOrd="0" presId="urn:microsoft.com/office/officeart/2008/layout/VerticalCurvedList"/>
    <dgm:cxn modelId="{6BF475D8-C758-4B59-A250-E1E316236328}" type="presParOf" srcId="{EAAE2A6C-F600-4496-9122-87962B8B9550}" destId="{C9E02174-7744-4258-B1F1-B4AC38AF426C}" srcOrd="5" destOrd="0" presId="urn:microsoft.com/office/officeart/2008/layout/VerticalCurvedList"/>
    <dgm:cxn modelId="{E2544FA0-0013-4D87-A2C4-D50D2333E7A9}" type="presParOf" srcId="{EAAE2A6C-F600-4496-9122-87962B8B9550}" destId="{B5E95B90-E8AB-435A-8F06-1C363CBDC204}" srcOrd="6" destOrd="0" presId="urn:microsoft.com/office/officeart/2008/layout/VerticalCurvedList"/>
    <dgm:cxn modelId="{F5F32B5C-2B0F-4956-9654-97CF8C6EBA4D}" type="presParOf" srcId="{B5E95B90-E8AB-435A-8F06-1C363CBDC204}" destId="{433ED0C9-F79D-41AF-AF85-6F61BA869C9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54D0AE-B895-47B1-AB27-1AA76E42C56E}"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lv-LV"/>
        </a:p>
      </dgm:t>
    </dgm:pt>
    <dgm:pt modelId="{8F33040D-80A5-48DB-A9CA-E7A8F75FFF88}">
      <dgm:prSet phldrT="[Text]" custT="1"/>
      <dgm:spPr>
        <a:solidFill>
          <a:schemeClr val="accent3">
            <a:lumMod val="40000"/>
            <a:lumOff val="60000"/>
          </a:schemeClr>
        </a:solidFill>
      </dgm:spPr>
      <dgm:t>
        <a:bodyPr/>
        <a:lstStyle/>
        <a:p>
          <a:pPr algn="just"/>
          <a:r>
            <a:rPr lang="lv-LV" sz="1600" b="0" dirty="0">
              <a:solidFill>
                <a:schemeClr val="tx1">
                  <a:lumMod val="75000"/>
                  <a:lumOff val="25000"/>
                </a:schemeClr>
              </a:solidFill>
              <a:latin typeface="Verdana" panose="020B0604030504040204" pitchFamily="34" charset="0"/>
              <a:ea typeface="Verdana" panose="020B0604030504040204" pitchFamily="34" charset="0"/>
            </a:rPr>
            <a:t>Ja plānotas izmaksas atbilstoši MK noteikumu 48.3.3.apakšpunktam, t.i., norādīta gāzes vai elektroenerģijas infrastruktūras būvniecība vai pārbūve (jaudas palielināšana), PVN ir attiecināms</a:t>
          </a:r>
        </a:p>
      </dgm:t>
    </dgm:pt>
    <dgm:pt modelId="{BC403986-35A4-44CB-A085-360116A004AA}" type="parTrans" cxnId="{5674EC20-DBCF-4102-BAEE-CBD93E42C210}">
      <dgm:prSet/>
      <dgm:spPr/>
      <dgm:t>
        <a:bodyPr/>
        <a:lstStyle/>
        <a:p>
          <a:endParaRPr lang="lv-LV"/>
        </a:p>
      </dgm:t>
    </dgm:pt>
    <dgm:pt modelId="{9D3AC900-6105-4616-BDE5-05FE0F64F5CD}" type="sibTrans" cxnId="{5674EC20-DBCF-4102-BAEE-CBD93E42C210}">
      <dgm:prSet/>
      <dgm:spPr/>
      <dgm:t>
        <a:bodyPr/>
        <a:lstStyle/>
        <a:p>
          <a:endParaRPr lang="lv-LV"/>
        </a:p>
      </dgm:t>
    </dgm:pt>
    <dgm:pt modelId="{396F27CA-ACE0-4C25-87DF-FBE8638B4EB4}">
      <dgm:prSet custT="1"/>
      <dgm:spPr>
        <a:solidFill>
          <a:schemeClr val="accent3">
            <a:lumMod val="40000"/>
            <a:lumOff val="60000"/>
          </a:schemeClr>
        </a:solidFill>
      </dgm:spPr>
      <dgm:t>
        <a:bodyPr/>
        <a:lstStyle/>
        <a:p>
          <a:pPr algn="just"/>
          <a:r>
            <a:rPr lang="lv-LV" sz="1600" b="0" dirty="0">
              <a:solidFill>
                <a:schemeClr val="tx1">
                  <a:lumMod val="75000"/>
                  <a:lumOff val="25000"/>
                </a:schemeClr>
              </a:solidFill>
              <a:latin typeface="Verdana" panose="020B0604030504040204" pitchFamily="34" charset="0"/>
              <a:ea typeface="Verdana" panose="020B0604030504040204" pitchFamily="34" charset="0"/>
            </a:rPr>
            <a:t>Ja plānotas izmaksas atbilstoši MK noteikumu 48.3.1.apakšpunktam - PVN ir attiecināms</a:t>
          </a:r>
          <a:endParaRPr lang="lv-LV" sz="1600" b="0" dirty="0">
            <a:solidFill>
              <a:schemeClr val="tx1">
                <a:lumMod val="75000"/>
                <a:lumOff val="25000"/>
              </a:schemeClr>
            </a:solidFill>
          </a:endParaRPr>
        </a:p>
      </dgm:t>
    </dgm:pt>
    <dgm:pt modelId="{09C20EF6-9290-4A12-8F68-FB8120BC03EC}" type="parTrans" cxnId="{FC8E8E0C-7CA4-48C1-9E5B-2450608ABA5F}">
      <dgm:prSet/>
      <dgm:spPr/>
      <dgm:t>
        <a:bodyPr/>
        <a:lstStyle/>
        <a:p>
          <a:endParaRPr lang="lv-LV"/>
        </a:p>
      </dgm:t>
    </dgm:pt>
    <dgm:pt modelId="{7B2495B1-3436-4020-B07D-676AEF5581D1}" type="sibTrans" cxnId="{FC8E8E0C-7CA4-48C1-9E5B-2450608ABA5F}">
      <dgm:prSet/>
      <dgm:spPr/>
      <dgm:t>
        <a:bodyPr/>
        <a:lstStyle/>
        <a:p>
          <a:endParaRPr lang="lv-LV"/>
        </a:p>
      </dgm:t>
    </dgm:pt>
    <dgm:pt modelId="{CE245555-7960-4F02-A56F-4C5A319B8141}">
      <dgm:prSet custT="1"/>
      <dgm:spPr>
        <a:solidFill>
          <a:schemeClr val="accent3">
            <a:lumMod val="40000"/>
            <a:lumOff val="60000"/>
          </a:schemeClr>
        </a:solidFill>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lang="lv-LV" sz="1600" b="1" dirty="0">
            <a:solidFill>
              <a:schemeClr val="tx1">
                <a:lumMod val="75000"/>
                <a:lumOff val="25000"/>
              </a:schemeClr>
            </a:solidFill>
            <a:latin typeface="Verdana" panose="020B0604030504040204" pitchFamily="34" charset="0"/>
            <a:ea typeface="Verdana" panose="020B060403050404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lv-LV" sz="1600" b="0" dirty="0">
              <a:solidFill>
                <a:schemeClr val="tx1">
                  <a:lumMod val="75000"/>
                  <a:lumOff val="25000"/>
                </a:schemeClr>
              </a:solidFill>
              <a:latin typeface="Verdana" panose="020B0604030504040204" pitchFamily="34" charset="0"/>
              <a:ea typeface="Verdana" panose="020B0604030504040204" pitchFamily="34" charset="0"/>
            </a:rPr>
            <a:t>Ja plānotas izmaksas atbilstoši MK noteikumu 48.3.3.apakšpunktam, t.i., norādīta ūdenssaimniecības un/vai siltumapgādes infrastruktūras būvniecība, kā arī plānots piesaistīt sabiedriskā pakalpojuma sniedzēju - PVN nav attiecināms (ārpus projekta izmaksas)</a:t>
          </a:r>
        </a:p>
        <a:p>
          <a:pPr marL="0" lvl="0" algn="l" defTabSz="844550">
            <a:lnSpc>
              <a:spcPct val="90000"/>
            </a:lnSpc>
            <a:spcBef>
              <a:spcPct val="0"/>
            </a:spcBef>
            <a:spcAft>
              <a:spcPct val="35000"/>
            </a:spcAft>
            <a:buNone/>
          </a:pPr>
          <a:endParaRPr lang="lv-LV" sz="1800" b="1" dirty="0"/>
        </a:p>
      </dgm:t>
    </dgm:pt>
    <dgm:pt modelId="{2EA43EF7-B464-4AE9-93C4-8D89A9D49F09}" type="parTrans" cxnId="{B75A62DC-E49E-4B57-A1A2-6B8CDEAA7A76}">
      <dgm:prSet/>
      <dgm:spPr/>
      <dgm:t>
        <a:bodyPr/>
        <a:lstStyle/>
        <a:p>
          <a:endParaRPr lang="lv-LV"/>
        </a:p>
      </dgm:t>
    </dgm:pt>
    <dgm:pt modelId="{3B150B5B-A167-44B6-8969-8736692EE7E2}" type="sibTrans" cxnId="{B75A62DC-E49E-4B57-A1A2-6B8CDEAA7A76}">
      <dgm:prSet/>
      <dgm:spPr/>
      <dgm:t>
        <a:bodyPr/>
        <a:lstStyle/>
        <a:p>
          <a:endParaRPr lang="lv-LV"/>
        </a:p>
      </dgm:t>
    </dgm:pt>
    <dgm:pt modelId="{B1C5019D-B6A3-462F-A650-AEEB16123A6E}">
      <dgm:prSet custT="1"/>
      <dgm:spPr>
        <a:solidFill>
          <a:schemeClr val="accent3">
            <a:lumMod val="40000"/>
            <a:lumOff val="60000"/>
          </a:schemeClr>
        </a:solidFill>
      </dgm:spPr>
      <dgm:t>
        <a:bodyPr/>
        <a:lstStyle/>
        <a:p>
          <a:pPr algn="just"/>
          <a:r>
            <a:rPr lang="lv-LV" sz="1600" b="0" dirty="0">
              <a:solidFill>
                <a:schemeClr val="tx1">
                  <a:lumMod val="75000"/>
                  <a:lumOff val="25000"/>
                </a:schemeClr>
              </a:solidFill>
              <a:latin typeface="Verdana" panose="020B0604030504040204" pitchFamily="34" charset="0"/>
              <a:ea typeface="Verdana" panose="020B0604030504040204" pitchFamily="34" charset="0"/>
            </a:rPr>
            <a:t>Ja plānotas izmaksas atbilstoši MK noteikumu 48.3.2.apakšpunktam, t.i., plānota ēkas un ar to saistītās infrastruktūras  būvniecība un kuru plānots nodot nomā, - PVN  nav attiecināms (ārpus projekta izmaksas)</a:t>
          </a:r>
        </a:p>
      </dgm:t>
    </dgm:pt>
    <dgm:pt modelId="{51C1FECC-C22B-4F3D-AAE8-74E2D9068257}" type="parTrans" cxnId="{E4FD88A2-B754-4D3C-A3AC-C2328CFEE802}">
      <dgm:prSet/>
      <dgm:spPr/>
      <dgm:t>
        <a:bodyPr/>
        <a:lstStyle/>
        <a:p>
          <a:endParaRPr lang="lv-LV"/>
        </a:p>
      </dgm:t>
    </dgm:pt>
    <dgm:pt modelId="{374F01FA-F6F4-4723-A4C6-A01E4FB92B79}" type="sibTrans" cxnId="{E4FD88A2-B754-4D3C-A3AC-C2328CFEE802}">
      <dgm:prSet/>
      <dgm:spPr/>
      <dgm:t>
        <a:bodyPr/>
        <a:lstStyle/>
        <a:p>
          <a:endParaRPr lang="lv-LV"/>
        </a:p>
      </dgm:t>
    </dgm:pt>
    <dgm:pt modelId="{F3146363-1F5C-40E1-8F0F-C36E48CF029D}" type="pres">
      <dgm:prSet presAssocID="{6054D0AE-B895-47B1-AB27-1AA76E42C56E}" presName="Name0" presStyleCnt="0">
        <dgm:presLayoutVars>
          <dgm:chMax val="7"/>
          <dgm:chPref val="7"/>
          <dgm:dir/>
        </dgm:presLayoutVars>
      </dgm:prSet>
      <dgm:spPr/>
    </dgm:pt>
    <dgm:pt modelId="{EAAE2A6C-F600-4496-9122-87962B8B9550}" type="pres">
      <dgm:prSet presAssocID="{6054D0AE-B895-47B1-AB27-1AA76E42C56E}" presName="Name1" presStyleCnt="0"/>
      <dgm:spPr/>
    </dgm:pt>
    <dgm:pt modelId="{96068F90-13D5-4332-B106-0B9FD164FCD9}" type="pres">
      <dgm:prSet presAssocID="{6054D0AE-B895-47B1-AB27-1AA76E42C56E}" presName="cycle" presStyleCnt="0"/>
      <dgm:spPr/>
    </dgm:pt>
    <dgm:pt modelId="{AB04DA63-EC23-4B77-9837-8D84A46CCECC}" type="pres">
      <dgm:prSet presAssocID="{6054D0AE-B895-47B1-AB27-1AA76E42C56E}" presName="srcNode" presStyleLbl="node1" presStyleIdx="0" presStyleCnt="4"/>
      <dgm:spPr/>
    </dgm:pt>
    <dgm:pt modelId="{B78A5353-662F-411E-8193-A310C229B9F0}" type="pres">
      <dgm:prSet presAssocID="{6054D0AE-B895-47B1-AB27-1AA76E42C56E}" presName="conn" presStyleLbl="parChTrans1D2" presStyleIdx="0" presStyleCnt="1"/>
      <dgm:spPr/>
    </dgm:pt>
    <dgm:pt modelId="{84D22C80-5A22-4543-944E-CA372C8007E5}" type="pres">
      <dgm:prSet presAssocID="{6054D0AE-B895-47B1-AB27-1AA76E42C56E}" presName="extraNode" presStyleLbl="node1" presStyleIdx="0" presStyleCnt="4"/>
      <dgm:spPr/>
    </dgm:pt>
    <dgm:pt modelId="{12CAA6C4-05CD-42F5-A0CC-DA96D9F5CC89}" type="pres">
      <dgm:prSet presAssocID="{6054D0AE-B895-47B1-AB27-1AA76E42C56E}" presName="dstNode" presStyleLbl="node1" presStyleIdx="0" presStyleCnt="4"/>
      <dgm:spPr/>
    </dgm:pt>
    <dgm:pt modelId="{FC710070-F0F4-4487-AFD6-60E37C53C8AC}" type="pres">
      <dgm:prSet presAssocID="{396F27CA-ACE0-4C25-87DF-FBE8638B4EB4}" presName="text_1" presStyleLbl="node1" presStyleIdx="0" presStyleCnt="4" custScaleX="98547" custScaleY="139599" custLinFactNeighborX="836" custLinFactNeighborY="1480">
        <dgm:presLayoutVars>
          <dgm:bulletEnabled val="1"/>
        </dgm:presLayoutVars>
      </dgm:prSet>
      <dgm:spPr/>
    </dgm:pt>
    <dgm:pt modelId="{C2529CC4-4EB5-43DE-B43F-0C559A4391E8}" type="pres">
      <dgm:prSet presAssocID="{396F27CA-ACE0-4C25-87DF-FBE8638B4EB4}" presName="accent_1" presStyleCnt="0"/>
      <dgm:spPr/>
    </dgm:pt>
    <dgm:pt modelId="{422C03CF-1F56-4CF3-97F2-4F36D1DA34A8}" type="pres">
      <dgm:prSet presAssocID="{396F27CA-ACE0-4C25-87DF-FBE8638B4EB4}" presName="accentRepeatNode" presStyleLbl="solidFgAcc1" presStyleIdx="0" presStyleCnt="4" custScaleX="89145" custScaleY="84584"/>
      <dgm:spPr>
        <a:blipFill rotWithShape="0">
          <a:blip xmlns:r="http://schemas.openxmlformats.org/officeDocument/2006/relationships" r:embed="rId1"/>
          <a:srcRect/>
          <a:stretch>
            <a:fillRect l="-41000" r="-41000"/>
          </a:stretch>
        </a:blipFill>
      </dgm:spPr>
    </dgm:pt>
    <dgm:pt modelId="{95D9442C-37CF-434A-9762-5DE593978A38}" type="pres">
      <dgm:prSet presAssocID="{8F33040D-80A5-48DB-A9CA-E7A8F75FFF88}" presName="text_2" presStyleLbl="node1" presStyleIdx="1" presStyleCnt="4" custScaleY="137136">
        <dgm:presLayoutVars>
          <dgm:bulletEnabled val="1"/>
        </dgm:presLayoutVars>
      </dgm:prSet>
      <dgm:spPr/>
    </dgm:pt>
    <dgm:pt modelId="{3E88D897-BE65-46B5-AA08-AC6D41EEC8AD}" type="pres">
      <dgm:prSet presAssocID="{8F33040D-80A5-48DB-A9CA-E7A8F75FFF88}" presName="accent_2" presStyleCnt="0"/>
      <dgm:spPr/>
    </dgm:pt>
    <dgm:pt modelId="{BE664938-7933-44BA-A059-08D18BBC33FD}" type="pres">
      <dgm:prSet presAssocID="{8F33040D-80A5-48DB-A9CA-E7A8F75FFF88}" presName="accentRepeatNode" presStyleLbl="solidFgAcc1" presStyleIdx="1" presStyleCnt="4" custScaleX="104906" custScaleY="98053" custLinFactNeighborX="6141" custLinFactNeighborY="-5221"/>
      <dgm:spPr/>
    </dgm:pt>
    <dgm:pt modelId="{C9E02174-7744-4258-B1F1-B4AC38AF426C}" type="pres">
      <dgm:prSet presAssocID="{CE245555-7960-4F02-A56F-4C5A319B8141}" presName="text_3" presStyleLbl="node1" presStyleIdx="2" presStyleCnt="4" custScaleY="135397">
        <dgm:presLayoutVars>
          <dgm:bulletEnabled val="1"/>
        </dgm:presLayoutVars>
      </dgm:prSet>
      <dgm:spPr/>
    </dgm:pt>
    <dgm:pt modelId="{B5E95B90-E8AB-435A-8F06-1C363CBDC204}" type="pres">
      <dgm:prSet presAssocID="{CE245555-7960-4F02-A56F-4C5A319B8141}" presName="accent_3" presStyleCnt="0"/>
      <dgm:spPr/>
    </dgm:pt>
    <dgm:pt modelId="{433ED0C9-F79D-41AF-AF85-6F61BA869C94}" type="pres">
      <dgm:prSet presAssocID="{CE245555-7960-4F02-A56F-4C5A319B8141}" presName="accentRepeatNode" presStyleLbl="solidFgAcc1" presStyleIdx="2" presStyleCnt="4" custLinFactNeighborX="-12138"/>
      <dgm:spPr/>
    </dgm:pt>
    <dgm:pt modelId="{CFD405CE-FD6E-4EDE-A020-0F490E0A9C80}" type="pres">
      <dgm:prSet presAssocID="{B1C5019D-B6A3-462F-A650-AEEB16123A6E}" presName="text_4" presStyleLbl="node1" presStyleIdx="3" presStyleCnt="4" custScaleX="97962" custScaleY="145534" custLinFactNeighborX="816" custLinFactNeighborY="597">
        <dgm:presLayoutVars>
          <dgm:bulletEnabled val="1"/>
        </dgm:presLayoutVars>
      </dgm:prSet>
      <dgm:spPr/>
    </dgm:pt>
    <dgm:pt modelId="{45B14D6B-EEA8-427F-AF10-EAA129069764}" type="pres">
      <dgm:prSet presAssocID="{B1C5019D-B6A3-462F-A650-AEEB16123A6E}" presName="accent_4" presStyleCnt="0"/>
      <dgm:spPr/>
    </dgm:pt>
    <dgm:pt modelId="{8D2B09E8-C4D3-464D-951E-C25ACEA5368B}" type="pres">
      <dgm:prSet presAssocID="{B1C5019D-B6A3-462F-A650-AEEB16123A6E}" presName="accentRepeatNode" presStyleLbl="solidFgAcc1" presStyleIdx="3" presStyleCnt="4"/>
      <dgm:spPr/>
    </dgm:pt>
  </dgm:ptLst>
  <dgm:cxnLst>
    <dgm:cxn modelId="{FC8E8E0C-7CA4-48C1-9E5B-2450608ABA5F}" srcId="{6054D0AE-B895-47B1-AB27-1AA76E42C56E}" destId="{396F27CA-ACE0-4C25-87DF-FBE8638B4EB4}" srcOrd="0" destOrd="0" parTransId="{09C20EF6-9290-4A12-8F68-FB8120BC03EC}" sibTransId="{7B2495B1-3436-4020-B07D-676AEF5581D1}"/>
    <dgm:cxn modelId="{97564119-AE6F-4EF4-A9D8-2BF6E59EDA6A}" type="presOf" srcId="{396F27CA-ACE0-4C25-87DF-FBE8638B4EB4}" destId="{FC710070-F0F4-4487-AFD6-60E37C53C8AC}" srcOrd="0" destOrd="0" presId="urn:microsoft.com/office/officeart/2008/layout/VerticalCurvedList"/>
    <dgm:cxn modelId="{5674EC20-DBCF-4102-BAEE-CBD93E42C210}" srcId="{6054D0AE-B895-47B1-AB27-1AA76E42C56E}" destId="{8F33040D-80A5-48DB-A9CA-E7A8F75FFF88}" srcOrd="1" destOrd="0" parTransId="{BC403986-35A4-44CB-A085-360116A004AA}" sibTransId="{9D3AC900-6105-4616-BDE5-05FE0F64F5CD}"/>
    <dgm:cxn modelId="{09901831-21EA-438B-B0E8-3A53594FCB1D}" type="presOf" srcId="{8F33040D-80A5-48DB-A9CA-E7A8F75FFF88}" destId="{95D9442C-37CF-434A-9762-5DE593978A38}" srcOrd="0" destOrd="0" presId="urn:microsoft.com/office/officeart/2008/layout/VerticalCurvedList"/>
    <dgm:cxn modelId="{3DC2FE68-1F1C-4099-9ED9-53863D895B4F}" type="presOf" srcId="{CE245555-7960-4F02-A56F-4C5A319B8141}" destId="{C9E02174-7744-4258-B1F1-B4AC38AF426C}" srcOrd="0" destOrd="0" presId="urn:microsoft.com/office/officeart/2008/layout/VerticalCurvedList"/>
    <dgm:cxn modelId="{966E9849-BBCE-4C86-AC06-265268EE917E}" type="presOf" srcId="{7B2495B1-3436-4020-B07D-676AEF5581D1}" destId="{B78A5353-662F-411E-8193-A310C229B9F0}" srcOrd="0" destOrd="0" presId="urn:microsoft.com/office/officeart/2008/layout/VerticalCurvedList"/>
    <dgm:cxn modelId="{8602CF53-61FA-4DAC-AFF1-CC3A49D57314}" type="presOf" srcId="{6054D0AE-B895-47B1-AB27-1AA76E42C56E}" destId="{F3146363-1F5C-40E1-8F0F-C36E48CF029D}" srcOrd="0" destOrd="0" presId="urn:microsoft.com/office/officeart/2008/layout/VerticalCurvedList"/>
    <dgm:cxn modelId="{9F37FE55-0542-4597-9904-BBB6C970631A}" type="presOf" srcId="{B1C5019D-B6A3-462F-A650-AEEB16123A6E}" destId="{CFD405CE-FD6E-4EDE-A020-0F490E0A9C80}" srcOrd="0" destOrd="0" presId="urn:microsoft.com/office/officeart/2008/layout/VerticalCurvedList"/>
    <dgm:cxn modelId="{E4FD88A2-B754-4D3C-A3AC-C2328CFEE802}" srcId="{6054D0AE-B895-47B1-AB27-1AA76E42C56E}" destId="{B1C5019D-B6A3-462F-A650-AEEB16123A6E}" srcOrd="3" destOrd="0" parTransId="{51C1FECC-C22B-4F3D-AAE8-74E2D9068257}" sibTransId="{374F01FA-F6F4-4723-A4C6-A01E4FB92B79}"/>
    <dgm:cxn modelId="{B75A62DC-E49E-4B57-A1A2-6B8CDEAA7A76}" srcId="{6054D0AE-B895-47B1-AB27-1AA76E42C56E}" destId="{CE245555-7960-4F02-A56F-4C5A319B8141}" srcOrd="2" destOrd="0" parTransId="{2EA43EF7-B464-4AE9-93C4-8D89A9D49F09}" sibTransId="{3B150B5B-A167-44B6-8969-8736692EE7E2}"/>
    <dgm:cxn modelId="{602A668C-E5F1-401B-8E86-4460DE7F0EC1}" type="presParOf" srcId="{F3146363-1F5C-40E1-8F0F-C36E48CF029D}" destId="{EAAE2A6C-F600-4496-9122-87962B8B9550}" srcOrd="0" destOrd="0" presId="urn:microsoft.com/office/officeart/2008/layout/VerticalCurvedList"/>
    <dgm:cxn modelId="{4BCCC355-4C71-4746-9322-A6292E1B729D}" type="presParOf" srcId="{EAAE2A6C-F600-4496-9122-87962B8B9550}" destId="{96068F90-13D5-4332-B106-0B9FD164FCD9}" srcOrd="0" destOrd="0" presId="urn:microsoft.com/office/officeart/2008/layout/VerticalCurvedList"/>
    <dgm:cxn modelId="{E7C238ED-94F5-4A45-822D-A1F4ED2CED2B}" type="presParOf" srcId="{96068F90-13D5-4332-B106-0B9FD164FCD9}" destId="{AB04DA63-EC23-4B77-9837-8D84A46CCECC}" srcOrd="0" destOrd="0" presId="urn:microsoft.com/office/officeart/2008/layout/VerticalCurvedList"/>
    <dgm:cxn modelId="{818E576D-BAC3-4666-B787-8A3F7D81768E}" type="presParOf" srcId="{96068F90-13D5-4332-B106-0B9FD164FCD9}" destId="{B78A5353-662F-411E-8193-A310C229B9F0}" srcOrd="1" destOrd="0" presId="urn:microsoft.com/office/officeart/2008/layout/VerticalCurvedList"/>
    <dgm:cxn modelId="{193B339A-78C5-4BEE-A0D7-1446A1C8EFFC}" type="presParOf" srcId="{96068F90-13D5-4332-B106-0B9FD164FCD9}" destId="{84D22C80-5A22-4543-944E-CA372C8007E5}" srcOrd="2" destOrd="0" presId="urn:microsoft.com/office/officeart/2008/layout/VerticalCurvedList"/>
    <dgm:cxn modelId="{5A1B3094-C86B-49E5-BEDB-D5FDDFD93C08}" type="presParOf" srcId="{96068F90-13D5-4332-B106-0B9FD164FCD9}" destId="{12CAA6C4-05CD-42F5-A0CC-DA96D9F5CC89}" srcOrd="3" destOrd="0" presId="urn:microsoft.com/office/officeart/2008/layout/VerticalCurvedList"/>
    <dgm:cxn modelId="{D99BFDDF-DDE2-41EC-94E0-211BE4319D13}" type="presParOf" srcId="{EAAE2A6C-F600-4496-9122-87962B8B9550}" destId="{FC710070-F0F4-4487-AFD6-60E37C53C8AC}" srcOrd="1" destOrd="0" presId="urn:microsoft.com/office/officeart/2008/layout/VerticalCurvedList"/>
    <dgm:cxn modelId="{D566832D-49A9-49A2-9B5A-CC958F04891D}" type="presParOf" srcId="{EAAE2A6C-F600-4496-9122-87962B8B9550}" destId="{C2529CC4-4EB5-43DE-B43F-0C559A4391E8}" srcOrd="2" destOrd="0" presId="urn:microsoft.com/office/officeart/2008/layout/VerticalCurvedList"/>
    <dgm:cxn modelId="{F19005BE-348A-49BE-B5CF-D15C032D8F9A}" type="presParOf" srcId="{C2529CC4-4EB5-43DE-B43F-0C559A4391E8}" destId="{422C03CF-1F56-4CF3-97F2-4F36D1DA34A8}" srcOrd="0" destOrd="0" presId="urn:microsoft.com/office/officeart/2008/layout/VerticalCurvedList"/>
    <dgm:cxn modelId="{18E6D94C-7B07-4A5E-84EF-41F7B1D5DCCA}" type="presParOf" srcId="{EAAE2A6C-F600-4496-9122-87962B8B9550}" destId="{95D9442C-37CF-434A-9762-5DE593978A38}" srcOrd="3" destOrd="0" presId="urn:microsoft.com/office/officeart/2008/layout/VerticalCurvedList"/>
    <dgm:cxn modelId="{CA5F7655-44C2-4201-AD79-B52EEFE2D524}" type="presParOf" srcId="{EAAE2A6C-F600-4496-9122-87962B8B9550}" destId="{3E88D897-BE65-46B5-AA08-AC6D41EEC8AD}" srcOrd="4" destOrd="0" presId="urn:microsoft.com/office/officeart/2008/layout/VerticalCurvedList"/>
    <dgm:cxn modelId="{F72D289D-77EA-4AA9-A599-1F59FF98EEE4}" type="presParOf" srcId="{3E88D897-BE65-46B5-AA08-AC6D41EEC8AD}" destId="{BE664938-7933-44BA-A059-08D18BBC33FD}" srcOrd="0" destOrd="0" presId="urn:microsoft.com/office/officeart/2008/layout/VerticalCurvedList"/>
    <dgm:cxn modelId="{6BF475D8-C758-4B59-A250-E1E316236328}" type="presParOf" srcId="{EAAE2A6C-F600-4496-9122-87962B8B9550}" destId="{C9E02174-7744-4258-B1F1-B4AC38AF426C}" srcOrd="5" destOrd="0" presId="urn:microsoft.com/office/officeart/2008/layout/VerticalCurvedList"/>
    <dgm:cxn modelId="{E2544FA0-0013-4D87-A2C4-D50D2333E7A9}" type="presParOf" srcId="{EAAE2A6C-F600-4496-9122-87962B8B9550}" destId="{B5E95B90-E8AB-435A-8F06-1C363CBDC204}" srcOrd="6" destOrd="0" presId="urn:microsoft.com/office/officeart/2008/layout/VerticalCurvedList"/>
    <dgm:cxn modelId="{F5F32B5C-2B0F-4956-9654-97CF8C6EBA4D}" type="presParOf" srcId="{B5E95B90-E8AB-435A-8F06-1C363CBDC204}" destId="{433ED0C9-F79D-41AF-AF85-6F61BA869C94}" srcOrd="0" destOrd="0" presId="urn:microsoft.com/office/officeart/2008/layout/VerticalCurvedList"/>
    <dgm:cxn modelId="{EFF4A3EC-2D74-4B14-951D-E8DA00AC82E3}" type="presParOf" srcId="{EAAE2A6C-F600-4496-9122-87962B8B9550}" destId="{CFD405CE-FD6E-4EDE-A020-0F490E0A9C80}" srcOrd="7" destOrd="0" presId="urn:microsoft.com/office/officeart/2008/layout/VerticalCurvedList"/>
    <dgm:cxn modelId="{B5B8AB7E-0E66-425B-8E0F-47B174371058}" type="presParOf" srcId="{EAAE2A6C-F600-4496-9122-87962B8B9550}" destId="{45B14D6B-EEA8-427F-AF10-EAA129069764}" srcOrd="8" destOrd="0" presId="urn:microsoft.com/office/officeart/2008/layout/VerticalCurvedList"/>
    <dgm:cxn modelId="{1A6FF976-32C7-4D83-8BB0-8A4AC11DA726}" type="presParOf" srcId="{45B14D6B-EEA8-427F-AF10-EAA129069764}" destId="{8D2B09E8-C4D3-464D-951E-C25ACEA5368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54D0AE-B895-47B1-AB27-1AA76E42C56E}"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lv-LV"/>
        </a:p>
      </dgm:t>
    </dgm:pt>
    <dgm:pt modelId="{B1C5019D-B6A3-462F-A650-AEEB16123A6E}">
      <dgm:prSet custT="1"/>
      <dgm:spPr>
        <a:solidFill>
          <a:schemeClr val="accent3">
            <a:lumMod val="40000"/>
            <a:lumOff val="60000"/>
          </a:schemeClr>
        </a:solidFill>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lv-LV" sz="1600" b="0" dirty="0">
              <a:solidFill>
                <a:schemeClr val="tx1">
                  <a:lumMod val="65000"/>
                  <a:lumOff val="35000"/>
                </a:schemeClr>
              </a:solidFill>
              <a:latin typeface="Verdana" panose="020B0604030504040204" pitchFamily="34" charset="0"/>
              <a:ea typeface="Verdana" panose="020B0604030504040204" pitchFamily="34" charset="0"/>
            </a:rPr>
            <a:t>Darbības un izmaksas atbilstoši MK noteikumu 19.2.1.apakšpunkta nosacījumiem - izmaksas veic, ja atbalstītie infrastruktūras objekti pēc projekta īstenošanas ir sadales sistēmas operatora īpašumā</a:t>
          </a:r>
        </a:p>
        <a:p>
          <a:pPr algn="just"/>
          <a:r>
            <a:rPr lang="lv-LV" sz="1800" b="1" dirty="0">
              <a:solidFill>
                <a:schemeClr val="tx1">
                  <a:lumMod val="65000"/>
                  <a:lumOff val="35000"/>
                </a:schemeClr>
              </a:solidFill>
              <a:latin typeface="Verdana" panose="020B0604030504040204" pitchFamily="34" charset="0"/>
              <a:ea typeface="Verdana" panose="020B0604030504040204" pitchFamily="34" charset="0"/>
            </a:rPr>
            <a:t>Sadales sistēmu operatori kā partneri NAV jāpiesaista</a:t>
          </a:r>
          <a:endParaRPr lang="lv-LV" sz="1800" b="1" dirty="0">
            <a:solidFill>
              <a:schemeClr val="tx1">
                <a:lumMod val="75000"/>
                <a:lumOff val="25000"/>
              </a:schemeClr>
            </a:solidFill>
            <a:latin typeface="Verdana" panose="020B0604030504040204" pitchFamily="34" charset="0"/>
            <a:ea typeface="Verdana" panose="020B0604030504040204" pitchFamily="34" charset="0"/>
          </a:endParaRPr>
        </a:p>
      </dgm:t>
    </dgm:pt>
    <dgm:pt modelId="{51C1FECC-C22B-4F3D-AAE8-74E2D9068257}" type="parTrans" cxnId="{E4FD88A2-B754-4D3C-A3AC-C2328CFEE802}">
      <dgm:prSet/>
      <dgm:spPr/>
      <dgm:t>
        <a:bodyPr/>
        <a:lstStyle/>
        <a:p>
          <a:endParaRPr lang="lv-LV"/>
        </a:p>
      </dgm:t>
    </dgm:pt>
    <dgm:pt modelId="{374F01FA-F6F4-4723-A4C6-A01E4FB92B79}" type="sibTrans" cxnId="{E4FD88A2-B754-4D3C-A3AC-C2328CFEE802}">
      <dgm:prSet/>
      <dgm:spPr/>
      <dgm:t>
        <a:bodyPr/>
        <a:lstStyle/>
        <a:p>
          <a:endParaRPr lang="lv-LV"/>
        </a:p>
      </dgm:t>
    </dgm:pt>
    <dgm:pt modelId="{DC57D861-8F52-4A1E-BCB3-B37A9F581C87}">
      <dgm:prSet custT="1"/>
      <dgm:spPr>
        <a:solidFill>
          <a:schemeClr val="accent3">
            <a:lumMod val="40000"/>
            <a:lumOff val="60000"/>
          </a:schemeClr>
        </a:solidFill>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lv-LV" sz="1800" b="1" dirty="0">
              <a:solidFill>
                <a:schemeClr val="tx1">
                  <a:lumMod val="65000"/>
                  <a:lumOff val="35000"/>
                </a:schemeClr>
              </a:solidFill>
              <a:latin typeface="Verdana" panose="020B0604030504040204" pitchFamily="34" charset="0"/>
              <a:ea typeface="Verdana" panose="020B0604030504040204" pitchFamily="34" charset="0"/>
            </a:rPr>
            <a:t>Darbības un izmaksas atbilstoši MK noteikumu 19.2.2.apakšpunkta nosacījumiem</a:t>
          </a:r>
        </a:p>
      </dgm:t>
    </dgm:pt>
    <dgm:pt modelId="{23A7B0D4-B949-4817-AEE0-A61EA4ADEDC1}" type="parTrans" cxnId="{7889B176-AF9E-4324-BC36-A7CE55D22E25}">
      <dgm:prSet/>
      <dgm:spPr/>
      <dgm:t>
        <a:bodyPr/>
        <a:lstStyle/>
        <a:p>
          <a:endParaRPr lang="lv-LV"/>
        </a:p>
      </dgm:t>
    </dgm:pt>
    <dgm:pt modelId="{C893C1EA-1851-49B0-8FDF-595F76CA5543}" type="sibTrans" cxnId="{7889B176-AF9E-4324-BC36-A7CE55D22E25}">
      <dgm:prSet/>
      <dgm:spPr/>
      <dgm:t>
        <a:bodyPr/>
        <a:lstStyle/>
        <a:p>
          <a:endParaRPr lang="lv-LV"/>
        </a:p>
      </dgm:t>
    </dgm:pt>
    <dgm:pt modelId="{CE245555-7960-4F02-A56F-4C5A319B8141}">
      <dgm:prSet custT="1"/>
      <dgm:spPr>
        <a:solidFill>
          <a:schemeClr val="accent3">
            <a:lumMod val="40000"/>
            <a:lumOff val="60000"/>
          </a:schemeClr>
        </a:solidFill>
      </dgm:spPr>
      <dgm:t>
        <a:bodyPr/>
        <a:lstStyle/>
        <a:p>
          <a:pPr marL="0" marR="0" lvl="0" indent="0" algn="just" defTabSz="844550" eaLnBrk="1" fontAlgn="auto" latinLnBrk="0" hangingPunct="1">
            <a:lnSpc>
              <a:spcPct val="90000"/>
            </a:lnSpc>
            <a:spcBef>
              <a:spcPct val="0"/>
            </a:spcBef>
            <a:spcAft>
              <a:spcPct val="35000"/>
            </a:spcAft>
            <a:buClrTx/>
            <a:buSzTx/>
            <a:buFontTx/>
            <a:buNone/>
            <a:tabLst/>
            <a:defRPr/>
          </a:pPr>
          <a:r>
            <a:rPr lang="lv-LV" sz="1800" b="1" dirty="0">
              <a:solidFill>
                <a:schemeClr val="tx1">
                  <a:lumMod val="65000"/>
                  <a:lumOff val="35000"/>
                </a:schemeClr>
              </a:solidFill>
              <a:latin typeface="Verdana" panose="020B0604030504040204" pitchFamily="34" charset="0"/>
              <a:ea typeface="Verdana" panose="020B0604030504040204" pitchFamily="34" charset="0"/>
            </a:rPr>
            <a:t>Darbības un izmaksas atbilstoši MK noteikumu 19.1.2.apakšpunkta nosacījumiem</a:t>
          </a:r>
        </a:p>
      </dgm:t>
    </dgm:pt>
    <dgm:pt modelId="{3B150B5B-A167-44B6-8969-8736692EE7E2}" type="sibTrans" cxnId="{B75A62DC-E49E-4B57-A1A2-6B8CDEAA7A76}">
      <dgm:prSet/>
      <dgm:spPr/>
      <dgm:t>
        <a:bodyPr/>
        <a:lstStyle/>
        <a:p>
          <a:endParaRPr lang="lv-LV"/>
        </a:p>
      </dgm:t>
    </dgm:pt>
    <dgm:pt modelId="{2EA43EF7-B464-4AE9-93C4-8D89A9D49F09}" type="parTrans" cxnId="{B75A62DC-E49E-4B57-A1A2-6B8CDEAA7A76}">
      <dgm:prSet/>
      <dgm:spPr/>
      <dgm:t>
        <a:bodyPr/>
        <a:lstStyle/>
        <a:p>
          <a:endParaRPr lang="lv-LV"/>
        </a:p>
      </dgm:t>
    </dgm:pt>
    <dgm:pt modelId="{8F33040D-80A5-48DB-A9CA-E7A8F75FFF88}">
      <dgm:prSet phldrT="[Text]" custT="1"/>
      <dgm:spPr>
        <a:solidFill>
          <a:schemeClr val="accent3">
            <a:lumMod val="40000"/>
            <a:lumOff val="60000"/>
          </a:schemeClr>
        </a:solidFill>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lv-LV" sz="1800" b="1" dirty="0">
              <a:solidFill>
                <a:schemeClr val="tx1">
                  <a:lumMod val="65000"/>
                  <a:lumOff val="35000"/>
                </a:schemeClr>
              </a:solidFill>
              <a:latin typeface="Verdana" panose="020B0604030504040204" pitchFamily="34" charset="0"/>
              <a:ea typeface="Verdana" panose="020B0604030504040204" pitchFamily="34" charset="0"/>
            </a:rPr>
            <a:t>Darbības un izmaksas atbilstoši MK noteikumu 19.1.1.apakšpunkta nosacījumiem</a:t>
          </a:r>
        </a:p>
      </dgm:t>
    </dgm:pt>
    <dgm:pt modelId="{9D3AC900-6105-4616-BDE5-05FE0F64F5CD}" type="sibTrans" cxnId="{5674EC20-DBCF-4102-BAEE-CBD93E42C210}">
      <dgm:prSet/>
      <dgm:spPr/>
      <dgm:t>
        <a:bodyPr/>
        <a:lstStyle/>
        <a:p>
          <a:endParaRPr lang="lv-LV"/>
        </a:p>
      </dgm:t>
    </dgm:pt>
    <dgm:pt modelId="{BC403986-35A4-44CB-A085-360116A004AA}" type="parTrans" cxnId="{5674EC20-DBCF-4102-BAEE-CBD93E42C210}">
      <dgm:prSet/>
      <dgm:spPr/>
      <dgm:t>
        <a:bodyPr/>
        <a:lstStyle/>
        <a:p>
          <a:endParaRPr lang="lv-LV"/>
        </a:p>
      </dgm:t>
    </dgm:pt>
    <dgm:pt modelId="{F3146363-1F5C-40E1-8F0F-C36E48CF029D}" type="pres">
      <dgm:prSet presAssocID="{6054D0AE-B895-47B1-AB27-1AA76E42C56E}" presName="Name0" presStyleCnt="0">
        <dgm:presLayoutVars>
          <dgm:chMax val="7"/>
          <dgm:chPref val="7"/>
          <dgm:dir/>
        </dgm:presLayoutVars>
      </dgm:prSet>
      <dgm:spPr/>
    </dgm:pt>
    <dgm:pt modelId="{EAAE2A6C-F600-4496-9122-87962B8B9550}" type="pres">
      <dgm:prSet presAssocID="{6054D0AE-B895-47B1-AB27-1AA76E42C56E}" presName="Name1" presStyleCnt="0"/>
      <dgm:spPr/>
    </dgm:pt>
    <dgm:pt modelId="{96068F90-13D5-4332-B106-0B9FD164FCD9}" type="pres">
      <dgm:prSet presAssocID="{6054D0AE-B895-47B1-AB27-1AA76E42C56E}" presName="cycle" presStyleCnt="0"/>
      <dgm:spPr/>
    </dgm:pt>
    <dgm:pt modelId="{AB04DA63-EC23-4B77-9837-8D84A46CCECC}" type="pres">
      <dgm:prSet presAssocID="{6054D0AE-B895-47B1-AB27-1AA76E42C56E}" presName="srcNode" presStyleLbl="node1" presStyleIdx="0" presStyleCnt="4"/>
      <dgm:spPr/>
    </dgm:pt>
    <dgm:pt modelId="{B78A5353-662F-411E-8193-A310C229B9F0}" type="pres">
      <dgm:prSet presAssocID="{6054D0AE-B895-47B1-AB27-1AA76E42C56E}" presName="conn" presStyleLbl="parChTrans1D2" presStyleIdx="0" presStyleCnt="1"/>
      <dgm:spPr/>
    </dgm:pt>
    <dgm:pt modelId="{84D22C80-5A22-4543-944E-CA372C8007E5}" type="pres">
      <dgm:prSet presAssocID="{6054D0AE-B895-47B1-AB27-1AA76E42C56E}" presName="extraNode" presStyleLbl="node1" presStyleIdx="0" presStyleCnt="4"/>
      <dgm:spPr/>
    </dgm:pt>
    <dgm:pt modelId="{12CAA6C4-05CD-42F5-A0CC-DA96D9F5CC89}" type="pres">
      <dgm:prSet presAssocID="{6054D0AE-B895-47B1-AB27-1AA76E42C56E}" presName="dstNode" presStyleLbl="node1" presStyleIdx="0" presStyleCnt="4"/>
      <dgm:spPr/>
    </dgm:pt>
    <dgm:pt modelId="{13AAD06B-D53E-4F35-A1BA-167536175DD2}" type="pres">
      <dgm:prSet presAssocID="{8F33040D-80A5-48DB-A9CA-E7A8F75FFF88}" presName="text_1" presStyleLbl="node1" presStyleIdx="0" presStyleCnt="4">
        <dgm:presLayoutVars>
          <dgm:bulletEnabled val="1"/>
        </dgm:presLayoutVars>
      </dgm:prSet>
      <dgm:spPr/>
    </dgm:pt>
    <dgm:pt modelId="{43587D63-2313-4765-96C3-1437B7C0AE83}" type="pres">
      <dgm:prSet presAssocID="{8F33040D-80A5-48DB-A9CA-E7A8F75FFF88}" presName="accent_1" presStyleCnt="0"/>
      <dgm:spPr/>
    </dgm:pt>
    <dgm:pt modelId="{BE664938-7933-44BA-A059-08D18BBC33FD}" type="pres">
      <dgm:prSet presAssocID="{8F33040D-80A5-48DB-A9CA-E7A8F75FFF88}" presName="accentRepeatNode" presStyleLbl="solidFgAcc1" presStyleIdx="0" presStyleCnt="4" custScaleX="104906" custScaleY="98053" custLinFactNeighborX="6141" custLinFactNeighborY="-5221"/>
      <dgm:spPr>
        <a:blipFill rotWithShape="0">
          <a:blip xmlns:r="http://schemas.openxmlformats.org/officeDocument/2006/relationships" r:embed="rId1"/>
          <a:srcRect/>
          <a:stretch>
            <a:fillRect l="-35000" r="-35000"/>
          </a:stretch>
        </a:blipFill>
      </dgm:spPr>
    </dgm:pt>
    <dgm:pt modelId="{9FDF0A86-3017-4664-B8D1-AF142CD9BEE6}" type="pres">
      <dgm:prSet presAssocID="{CE245555-7960-4F02-A56F-4C5A319B8141}" presName="text_2" presStyleLbl="node1" presStyleIdx="1" presStyleCnt="4">
        <dgm:presLayoutVars>
          <dgm:bulletEnabled val="1"/>
        </dgm:presLayoutVars>
      </dgm:prSet>
      <dgm:spPr/>
    </dgm:pt>
    <dgm:pt modelId="{B3FE37FF-1750-4D5E-A891-23DD86FEDE33}" type="pres">
      <dgm:prSet presAssocID="{CE245555-7960-4F02-A56F-4C5A319B8141}" presName="accent_2" presStyleCnt="0"/>
      <dgm:spPr/>
    </dgm:pt>
    <dgm:pt modelId="{433ED0C9-F79D-41AF-AF85-6F61BA869C94}" type="pres">
      <dgm:prSet presAssocID="{CE245555-7960-4F02-A56F-4C5A319B8141}" presName="accentRepeatNode" presStyleLbl="solidFgAcc1" presStyleIdx="1" presStyleCnt="4" custLinFactNeighborX="-12138"/>
      <dgm:spPr/>
    </dgm:pt>
    <dgm:pt modelId="{92ECDAA3-96E0-442A-B625-F34F2C6ACE8A}" type="pres">
      <dgm:prSet presAssocID="{B1C5019D-B6A3-462F-A650-AEEB16123A6E}" presName="text_3" presStyleLbl="node1" presStyleIdx="2" presStyleCnt="4" custScaleY="133302">
        <dgm:presLayoutVars>
          <dgm:bulletEnabled val="1"/>
        </dgm:presLayoutVars>
      </dgm:prSet>
      <dgm:spPr/>
    </dgm:pt>
    <dgm:pt modelId="{0228FDF1-6A05-4117-AF0E-C34143D9A0F1}" type="pres">
      <dgm:prSet presAssocID="{B1C5019D-B6A3-462F-A650-AEEB16123A6E}" presName="accent_3" presStyleCnt="0"/>
      <dgm:spPr/>
    </dgm:pt>
    <dgm:pt modelId="{8D2B09E8-C4D3-464D-951E-C25ACEA5368B}" type="pres">
      <dgm:prSet presAssocID="{B1C5019D-B6A3-462F-A650-AEEB16123A6E}" presName="accentRepeatNode" presStyleLbl="solidFgAcc1" presStyleIdx="2" presStyleCnt="4"/>
      <dgm:spPr/>
    </dgm:pt>
    <dgm:pt modelId="{5DE0C880-BFF0-43ED-A4C3-AA33B75FFA5E}" type="pres">
      <dgm:prSet presAssocID="{DC57D861-8F52-4A1E-BCB3-B37A9F581C87}" presName="text_4" presStyleLbl="node1" presStyleIdx="3" presStyleCnt="4">
        <dgm:presLayoutVars>
          <dgm:bulletEnabled val="1"/>
        </dgm:presLayoutVars>
      </dgm:prSet>
      <dgm:spPr/>
    </dgm:pt>
    <dgm:pt modelId="{681F3582-5437-470B-9DC3-57A947DF4B60}" type="pres">
      <dgm:prSet presAssocID="{DC57D861-8F52-4A1E-BCB3-B37A9F581C87}" presName="accent_4" presStyleCnt="0"/>
      <dgm:spPr/>
    </dgm:pt>
    <dgm:pt modelId="{54C8A07C-A76F-45BB-B0BD-FB5649D7C1E8}" type="pres">
      <dgm:prSet presAssocID="{DC57D861-8F52-4A1E-BCB3-B37A9F581C87}" presName="accentRepeatNode" presStyleLbl="solidFgAcc1" presStyleIdx="3" presStyleCnt="4"/>
      <dgm:spPr/>
    </dgm:pt>
  </dgm:ptLst>
  <dgm:cxnLst>
    <dgm:cxn modelId="{25F13405-AD19-4E0C-AEB9-F00C03F8C77F}" type="presOf" srcId="{9D3AC900-6105-4616-BDE5-05FE0F64F5CD}" destId="{B78A5353-662F-411E-8193-A310C229B9F0}" srcOrd="0" destOrd="0" presId="urn:microsoft.com/office/officeart/2008/layout/VerticalCurvedList"/>
    <dgm:cxn modelId="{5674EC20-DBCF-4102-BAEE-CBD93E42C210}" srcId="{6054D0AE-B895-47B1-AB27-1AA76E42C56E}" destId="{8F33040D-80A5-48DB-A9CA-E7A8F75FFF88}" srcOrd="0" destOrd="0" parTransId="{BC403986-35A4-44CB-A085-360116A004AA}" sibTransId="{9D3AC900-6105-4616-BDE5-05FE0F64F5CD}"/>
    <dgm:cxn modelId="{C2AA985F-0DB4-4FA7-91CC-1DDFF03DB6D8}" type="presOf" srcId="{DC57D861-8F52-4A1E-BCB3-B37A9F581C87}" destId="{5DE0C880-BFF0-43ED-A4C3-AA33B75FFA5E}" srcOrd="0" destOrd="0" presId="urn:microsoft.com/office/officeart/2008/layout/VerticalCurvedList"/>
    <dgm:cxn modelId="{8602CF53-61FA-4DAC-AFF1-CC3A49D57314}" type="presOf" srcId="{6054D0AE-B895-47B1-AB27-1AA76E42C56E}" destId="{F3146363-1F5C-40E1-8F0F-C36E48CF029D}" srcOrd="0" destOrd="0" presId="urn:microsoft.com/office/officeart/2008/layout/VerticalCurvedList"/>
    <dgm:cxn modelId="{7889B176-AF9E-4324-BC36-A7CE55D22E25}" srcId="{6054D0AE-B895-47B1-AB27-1AA76E42C56E}" destId="{DC57D861-8F52-4A1E-BCB3-B37A9F581C87}" srcOrd="3" destOrd="0" parTransId="{23A7B0D4-B949-4817-AEE0-A61EA4ADEDC1}" sibTransId="{C893C1EA-1851-49B0-8FDF-595F76CA5543}"/>
    <dgm:cxn modelId="{E4FD88A2-B754-4D3C-A3AC-C2328CFEE802}" srcId="{6054D0AE-B895-47B1-AB27-1AA76E42C56E}" destId="{B1C5019D-B6A3-462F-A650-AEEB16123A6E}" srcOrd="2" destOrd="0" parTransId="{51C1FECC-C22B-4F3D-AAE8-74E2D9068257}" sibTransId="{374F01FA-F6F4-4723-A4C6-A01E4FB92B79}"/>
    <dgm:cxn modelId="{6CA471BB-E10A-43B6-953D-04480F7378AF}" type="presOf" srcId="{8F33040D-80A5-48DB-A9CA-E7A8F75FFF88}" destId="{13AAD06B-D53E-4F35-A1BA-167536175DD2}" srcOrd="0" destOrd="0" presId="urn:microsoft.com/office/officeart/2008/layout/VerticalCurvedList"/>
    <dgm:cxn modelId="{45C454BD-D401-4834-A2FD-50F821B4382C}" type="presOf" srcId="{B1C5019D-B6A3-462F-A650-AEEB16123A6E}" destId="{92ECDAA3-96E0-442A-B625-F34F2C6ACE8A}" srcOrd="0" destOrd="0" presId="urn:microsoft.com/office/officeart/2008/layout/VerticalCurvedList"/>
    <dgm:cxn modelId="{B75A62DC-E49E-4B57-A1A2-6B8CDEAA7A76}" srcId="{6054D0AE-B895-47B1-AB27-1AA76E42C56E}" destId="{CE245555-7960-4F02-A56F-4C5A319B8141}" srcOrd="1" destOrd="0" parTransId="{2EA43EF7-B464-4AE9-93C4-8D89A9D49F09}" sibTransId="{3B150B5B-A167-44B6-8969-8736692EE7E2}"/>
    <dgm:cxn modelId="{529B55F8-AF36-4B14-8DAE-A0CB55E2B27C}" type="presOf" srcId="{CE245555-7960-4F02-A56F-4C5A319B8141}" destId="{9FDF0A86-3017-4664-B8D1-AF142CD9BEE6}" srcOrd="0" destOrd="0" presId="urn:microsoft.com/office/officeart/2008/layout/VerticalCurvedList"/>
    <dgm:cxn modelId="{602A668C-E5F1-401B-8E86-4460DE7F0EC1}" type="presParOf" srcId="{F3146363-1F5C-40E1-8F0F-C36E48CF029D}" destId="{EAAE2A6C-F600-4496-9122-87962B8B9550}" srcOrd="0" destOrd="0" presId="urn:microsoft.com/office/officeart/2008/layout/VerticalCurvedList"/>
    <dgm:cxn modelId="{4BCCC355-4C71-4746-9322-A6292E1B729D}" type="presParOf" srcId="{EAAE2A6C-F600-4496-9122-87962B8B9550}" destId="{96068F90-13D5-4332-B106-0B9FD164FCD9}" srcOrd="0" destOrd="0" presId="urn:microsoft.com/office/officeart/2008/layout/VerticalCurvedList"/>
    <dgm:cxn modelId="{E7C238ED-94F5-4A45-822D-A1F4ED2CED2B}" type="presParOf" srcId="{96068F90-13D5-4332-B106-0B9FD164FCD9}" destId="{AB04DA63-EC23-4B77-9837-8D84A46CCECC}" srcOrd="0" destOrd="0" presId="urn:microsoft.com/office/officeart/2008/layout/VerticalCurvedList"/>
    <dgm:cxn modelId="{818E576D-BAC3-4666-B787-8A3F7D81768E}" type="presParOf" srcId="{96068F90-13D5-4332-B106-0B9FD164FCD9}" destId="{B78A5353-662F-411E-8193-A310C229B9F0}" srcOrd="1" destOrd="0" presId="urn:microsoft.com/office/officeart/2008/layout/VerticalCurvedList"/>
    <dgm:cxn modelId="{193B339A-78C5-4BEE-A0D7-1446A1C8EFFC}" type="presParOf" srcId="{96068F90-13D5-4332-B106-0B9FD164FCD9}" destId="{84D22C80-5A22-4543-944E-CA372C8007E5}" srcOrd="2" destOrd="0" presId="urn:microsoft.com/office/officeart/2008/layout/VerticalCurvedList"/>
    <dgm:cxn modelId="{5A1B3094-C86B-49E5-BEDB-D5FDDFD93C08}" type="presParOf" srcId="{96068F90-13D5-4332-B106-0B9FD164FCD9}" destId="{12CAA6C4-05CD-42F5-A0CC-DA96D9F5CC89}" srcOrd="3" destOrd="0" presId="urn:microsoft.com/office/officeart/2008/layout/VerticalCurvedList"/>
    <dgm:cxn modelId="{019D772C-E9D7-4764-9AB3-75FFE367CD92}" type="presParOf" srcId="{EAAE2A6C-F600-4496-9122-87962B8B9550}" destId="{13AAD06B-D53E-4F35-A1BA-167536175DD2}" srcOrd="1" destOrd="0" presId="urn:microsoft.com/office/officeart/2008/layout/VerticalCurvedList"/>
    <dgm:cxn modelId="{02EE79A8-5B20-414E-A6AD-8ED8DF0FB75C}" type="presParOf" srcId="{EAAE2A6C-F600-4496-9122-87962B8B9550}" destId="{43587D63-2313-4765-96C3-1437B7C0AE83}" srcOrd="2" destOrd="0" presId="urn:microsoft.com/office/officeart/2008/layout/VerticalCurvedList"/>
    <dgm:cxn modelId="{5259A040-E5E7-4C3C-B38F-48802034BF48}" type="presParOf" srcId="{43587D63-2313-4765-96C3-1437B7C0AE83}" destId="{BE664938-7933-44BA-A059-08D18BBC33FD}" srcOrd="0" destOrd="0" presId="urn:microsoft.com/office/officeart/2008/layout/VerticalCurvedList"/>
    <dgm:cxn modelId="{6F767796-5491-4AAD-B026-D8AEB540D432}" type="presParOf" srcId="{EAAE2A6C-F600-4496-9122-87962B8B9550}" destId="{9FDF0A86-3017-4664-B8D1-AF142CD9BEE6}" srcOrd="3" destOrd="0" presId="urn:microsoft.com/office/officeart/2008/layout/VerticalCurvedList"/>
    <dgm:cxn modelId="{A94DCC4D-53D1-4862-8C26-355446CFCC9B}" type="presParOf" srcId="{EAAE2A6C-F600-4496-9122-87962B8B9550}" destId="{B3FE37FF-1750-4D5E-A891-23DD86FEDE33}" srcOrd="4" destOrd="0" presId="urn:microsoft.com/office/officeart/2008/layout/VerticalCurvedList"/>
    <dgm:cxn modelId="{B978742A-B0B2-4DF2-AF72-87452821D7CC}" type="presParOf" srcId="{B3FE37FF-1750-4D5E-A891-23DD86FEDE33}" destId="{433ED0C9-F79D-41AF-AF85-6F61BA869C94}" srcOrd="0" destOrd="0" presId="urn:microsoft.com/office/officeart/2008/layout/VerticalCurvedList"/>
    <dgm:cxn modelId="{B40C759A-F048-4242-9911-46EB188329CB}" type="presParOf" srcId="{EAAE2A6C-F600-4496-9122-87962B8B9550}" destId="{92ECDAA3-96E0-442A-B625-F34F2C6ACE8A}" srcOrd="5" destOrd="0" presId="urn:microsoft.com/office/officeart/2008/layout/VerticalCurvedList"/>
    <dgm:cxn modelId="{BCA63E29-3394-4BA1-A4BA-C0DF6B97F8DA}" type="presParOf" srcId="{EAAE2A6C-F600-4496-9122-87962B8B9550}" destId="{0228FDF1-6A05-4117-AF0E-C34143D9A0F1}" srcOrd="6" destOrd="0" presId="urn:microsoft.com/office/officeart/2008/layout/VerticalCurvedList"/>
    <dgm:cxn modelId="{F6B96927-CFC8-4E9D-8447-B652991692B4}" type="presParOf" srcId="{0228FDF1-6A05-4117-AF0E-C34143D9A0F1}" destId="{8D2B09E8-C4D3-464D-951E-C25ACEA5368B}" srcOrd="0" destOrd="0" presId="urn:microsoft.com/office/officeart/2008/layout/VerticalCurvedList"/>
    <dgm:cxn modelId="{543BE3F4-517F-4F47-8118-F927FBD837C4}" type="presParOf" srcId="{EAAE2A6C-F600-4496-9122-87962B8B9550}" destId="{5DE0C880-BFF0-43ED-A4C3-AA33B75FFA5E}" srcOrd="7" destOrd="0" presId="urn:microsoft.com/office/officeart/2008/layout/VerticalCurvedList"/>
    <dgm:cxn modelId="{1F54E176-2250-4110-B5A8-A21CBA6E3F81}" type="presParOf" srcId="{EAAE2A6C-F600-4496-9122-87962B8B9550}" destId="{681F3582-5437-470B-9DC3-57A947DF4B60}" srcOrd="8" destOrd="0" presId="urn:microsoft.com/office/officeart/2008/layout/VerticalCurvedList"/>
    <dgm:cxn modelId="{5293A414-B0EA-4060-A26A-B3D9E7C6B8F0}" type="presParOf" srcId="{681F3582-5437-470B-9DC3-57A947DF4B60}" destId="{54C8A07C-A76F-45BB-B0BD-FB5649D7C1E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B502E5-595D-4E69-8BEF-85DB47509691}"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lv-LV"/>
        </a:p>
      </dgm:t>
    </dgm:pt>
    <dgm:pt modelId="{85457C72-A2DA-4673-8E47-A1D8C6103319}">
      <dgm:prSet custT="1"/>
      <dgm:spPr>
        <a:solidFill>
          <a:schemeClr val="accent3">
            <a:lumMod val="60000"/>
            <a:lumOff val="40000"/>
          </a:schemeClr>
        </a:solidFill>
      </dgm:spPr>
      <dgm:t>
        <a:bodyPr/>
        <a:lstStyle/>
        <a:p>
          <a:pPr algn="ctr"/>
          <a:r>
            <a:rPr lang="lv-LV" sz="2200" b="1" dirty="0">
              <a:solidFill>
                <a:schemeClr val="tx1">
                  <a:lumMod val="65000"/>
                  <a:lumOff val="35000"/>
                </a:schemeClr>
              </a:solidFill>
              <a:latin typeface="Verdana" panose="020B0604030504040204" pitchFamily="34" charset="0"/>
              <a:ea typeface="Verdana" panose="020B0604030504040204" pitchFamily="34" charset="0"/>
            </a:rPr>
            <a:t>Atjaunotā degradētā teritorija</a:t>
          </a:r>
        </a:p>
      </dgm:t>
    </dgm:pt>
    <dgm:pt modelId="{E666C14D-AC68-41B6-81AB-DF16D56A4218}" type="parTrans" cxnId="{4E556F34-775D-4CD2-ACB1-6871D06034C1}">
      <dgm:prSet/>
      <dgm:spPr/>
      <dgm:t>
        <a:bodyPr/>
        <a:lstStyle/>
        <a:p>
          <a:endParaRPr lang="lv-LV"/>
        </a:p>
      </dgm:t>
    </dgm:pt>
    <dgm:pt modelId="{8E6B0541-ED7C-404C-81F1-20252833F997}" type="sibTrans" cxnId="{4E556F34-775D-4CD2-ACB1-6871D06034C1}">
      <dgm:prSet/>
      <dgm:spPr/>
      <dgm:t>
        <a:bodyPr/>
        <a:lstStyle/>
        <a:p>
          <a:endParaRPr lang="lv-LV"/>
        </a:p>
      </dgm:t>
    </dgm:pt>
    <dgm:pt modelId="{391DFD00-F4F1-4B74-9634-C168BEB4D4CF}">
      <dgm:prSet/>
      <dgm:spPr>
        <a:noFill/>
      </dgm:spPr>
      <dgm:t>
        <a:bodyPr/>
        <a:lstStyle/>
        <a:p>
          <a:pPr algn="ctr"/>
          <a:r>
            <a:rPr lang="lv-LV" b="1" dirty="0">
              <a:solidFill>
                <a:schemeClr val="tx1">
                  <a:lumMod val="65000"/>
                  <a:lumOff val="35000"/>
                </a:schemeClr>
              </a:solidFill>
              <a:latin typeface="Verdana" panose="020B0604030504040204" pitchFamily="34" charset="0"/>
              <a:ea typeface="Verdana" panose="020B0604030504040204" pitchFamily="34" charset="0"/>
            </a:rPr>
            <a:t>NB! </a:t>
          </a:r>
          <a:r>
            <a:rPr lang="lv-LV" dirty="0">
              <a:solidFill>
                <a:schemeClr val="tx1">
                  <a:lumMod val="65000"/>
                  <a:lumOff val="35000"/>
                </a:schemeClr>
              </a:solidFill>
              <a:latin typeface="Verdana" panose="020B0604030504040204" pitchFamily="34" charset="0"/>
              <a:ea typeface="Verdana" panose="020B0604030504040204" pitchFamily="34" charset="0"/>
            </a:rPr>
            <a:t>Neieskaita lauksaimniecībā izmantojamo zemi, mežu, purvu, ūdens objektu (izņemot tos ūdens objektus, kuros veikti ieguldījumi projekta ietvaros) zemi un zemi, kuru izmanto derīgo izrakteņu ieguvei, izņemot to teritorijas daļu, kurā atrodas komersanta saimnieciskās darbības veikšanai nepieciešamā infrastruktūra</a:t>
          </a:r>
        </a:p>
      </dgm:t>
    </dgm:pt>
    <dgm:pt modelId="{34EFA169-6FDD-44C0-BAA1-6FB87556E502}" type="parTrans" cxnId="{010DA070-68BA-4115-97FE-FCAD31E3209E}">
      <dgm:prSet/>
      <dgm:spPr/>
      <dgm:t>
        <a:bodyPr/>
        <a:lstStyle/>
        <a:p>
          <a:endParaRPr lang="lv-LV"/>
        </a:p>
      </dgm:t>
    </dgm:pt>
    <dgm:pt modelId="{79200812-7D6A-4D1C-8B88-65424602993C}" type="sibTrans" cxnId="{010DA070-68BA-4115-97FE-FCAD31E3209E}">
      <dgm:prSet/>
      <dgm:spPr/>
      <dgm:t>
        <a:bodyPr/>
        <a:lstStyle/>
        <a:p>
          <a:endParaRPr lang="lv-LV"/>
        </a:p>
      </dgm:t>
    </dgm:pt>
    <dgm:pt modelId="{E52EB1A9-ECEF-494F-B9A6-DDFA68622F32}" type="pres">
      <dgm:prSet presAssocID="{48B502E5-595D-4E69-8BEF-85DB47509691}" presName="linear" presStyleCnt="0">
        <dgm:presLayoutVars>
          <dgm:animLvl val="lvl"/>
          <dgm:resizeHandles val="exact"/>
        </dgm:presLayoutVars>
      </dgm:prSet>
      <dgm:spPr/>
    </dgm:pt>
    <dgm:pt modelId="{6091B5C0-CD19-4CA6-9ECD-E4030157470C}" type="pres">
      <dgm:prSet presAssocID="{85457C72-A2DA-4673-8E47-A1D8C6103319}" presName="parentText" presStyleLbl="node1" presStyleIdx="0" presStyleCnt="2" custLinFactNeighborX="0" custLinFactNeighborY="-15749">
        <dgm:presLayoutVars>
          <dgm:chMax val="0"/>
          <dgm:bulletEnabled val="1"/>
        </dgm:presLayoutVars>
      </dgm:prSet>
      <dgm:spPr>
        <a:prstGeom prst="homePlate">
          <a:avLst/>
        </a:prstGeom>
      </dgm:spPr>
    </dgm:pt>
    <dgm:pt modelId="{A3A8E32F-936A-4C41-9776-89310BEBDDA6}" type="pres">
      <dgm:prSet presAssocID="{8E6B0541-ED7C-404C-81F1-20252833F997}" presName="spacer" presStyleCnt="0"/>
      <dgm:spPr/>
    </dgm:pt>
    <dgm:pt modelId="{2DC95D97-00EC-4438-9B4E-7C70461037B8}" type="pres">
      <dgm:prSet presAssocID="{391DFD00-F4F1-4B74-9634-C168BEB4D4CF}" presName="parentText" presStyleLbl="node1" presStyleIdx="1" presStyleCnt="2">
        <dgm:presLayoutVars>
          <dgm:chMax val="0"/>
          <dgm:bulletEnabled val="1"/>
        </dgm:presLayoutVars>
      </dgm:prSet>
      <dgm:spPr/>
    </dgm:pt>
  </dgm:ptLst>
  <dgm:cxnLst>
    <dgm:cxn modelId="{4E556F34-775D-4CD2-ACB1-6871D06034C1}" srcId="{48B502E5-595D-4E69-8BEF-85DB47509691}" destId="{85457C72-A2DA-4673-8E47-A1D8C6103319}" srcOrd="0" destOrd="0" parTransId="{E666C14D-AC68-41B6-81AB-DF16D56A4218}" sibTransId="{8E6B0541-ED7C-404C-81F1-20252833F997}"/>
    <dgm:cxn modelId="{010DA070-68BA-4115-97FE-FCAD31E3209E}" srcId="{48B502E5-595D-4E69-8BEF-85DB47509691}" destId="{391DFD00-F4F1-4B74-9634-C168BEB4D4CF}" srcOrd="1" destOrd="0" parTransId="{34EFA169-6FDD-44C0-BAA1-6FB87556E502}" sibTransId="{79200812-7D6A-4D1C-8B88-65424602993C}"/>
    <dgm:cxn modelId="{86775A84-B2B1-4EF6-AF57-CB380195A51B}" type="presOf" srcId="{391DFD00-F4F1-4B74-9634-C168BEB4D4CF}" destId="{2DC95D97-00EC-4438-9B4E-7C70461037B8}" srcOrd="0" destOrd="0" presId="urn:microsoft.com/office/officeart/2005/8/layout/vList2"/>
    <dgm:cxn modelId="{6AED568D-6DD9-44C3-8CB7-FAF31FD151A0}" type="presOf" srcId="{85457C72-A2DA-4673-8E47-A1D8C6103319}" destId="{6091B5C0-CD19-4CA6-9ECD-E4030157470C}" srcOrd="0" destOrd="0" presId="urn:microsoft.com/office/officeart/2005/8/layout/vList2"/>
    <dgm:cxn modelId="{7A4D8392-3637-419F-8AB7-F99E872127A5}" type="presOf" srcId="{48B502E5-595D-4E69-8BEF-85DB47509691}" destId="{E52EB1A9-ECEF-494F-B9A6-DDFA68622F32}" srcOrd="0" destOrd="0" presId="urn:microsoft.com/office/officeart/2005/8/layout/vList2"/>
    <dgm:cxn modelId="{D9CD6908-18C4-49E5-B1B2-CD7C417A2DF3}" type="presParOf" srcId="{E52EB1A9-ECEF-494F-B9A6-DDFA68622F32}" destId="{6091B5C0-CD19-4CA6-9ECD-E4030157470C}" srcOrd="0" destOrd="0" presId="urn:microsoft.com/office/officeart/2005/8/layout/vList2"/>
    <dgm:cxn modelId="{32E5BF7B-4FD8-4AC4-A9BD-B90E8C3B480C}" type="presParOf" srcId="{E52EB1A9-ECEF-494F-B9A6-DDFA68622F32}" destId="{A3A8E32F-936A-4C41-9776-89310BEBDDA6}" srcOrd="1" destOrd="0" presId="urn:microsoft.com/office/officeart/2005/8/layout/vList2"/>
    <dgm:cxn modelId="{A7168316-714A-4606-9C25-E6D5A6808FD9}" type="presParOf" srcId="{E52EB1A9-ECEF-494F-B9A6-DDFA68622F32}" destId="{2DC95D97-00EC-4438-9B4E-7C70461037B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B502E5-595D-4E69-8BEF-85DB47509691}"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lv-LV"/>
        </a:p>
      </dgm:t>
    </dgm:pt>
    <dgm:pt modelId="{85457C72-A2DA-4673-8E47-A1D8C6103319}">
      <dgm:prSet custT="1"/>
      <dgm:spPr>
        <a:solidFill>
          <a:schemeClr val="accent3">
            <a:lumMod val="40000"/>
            <a:lumOff val="60000"/>
          </a:schemeClr>
        </a:solidFill>
      </dgm:spPr>
      <dgm:t>
        <a:bodyPr/>
        <a:lstStyle/>
        <a:p>
          <a:pPr algn="ctr"/>
          <a:r>
            <a:rPr lang="lv-LV" sz="2200" b="1" dirty="0">
              <a:solidFill>
                <a:schemeClr val="tx1">
                  <a:lumMod val="65000"/>
                  <a:lumOff val="35000"/>
                </a:schemeClr>
              </a:solidFill>
              <a:latin typeface="Verdana" panose="020B0604030504040204" pitchFamily="34" charset="0"/>
              <a:ea typeface="Verdana" panose="020B0604030504040204" pitchFamily="34" charset="0"/>
            </a:rPr>
            <a:t>Darba vietas un </a:t>
          </a:r>
          <a:r>
            <a:rPr lang="lv-LV" sz="2200" b="1" dirty="0" err="1">
              <a:solidFill>
                <a:schemeClr val="tx1">
                  <a:lumMod val="65000"/>
                  <a:lumOff val="35000"/>
                </a:schemeClr>
              </a:solidFill>
              <a:latin typeface="Verdana" panose="020B0604030504040204" pitchFamily="34" charset="0"/>
              <a:ea typeface="Verdana" panose="020B0604030504040204" pitchFamily="34" charset="0"/>
            </a:rPr>
            <a:t>nefinanšu</a:t>
          </a:r>
          <a:r>
            <a:rPr lang="lv-LV" sz="2200" b="1" dirty="0">
              <a:solidFill>
                <a:schemeClr val="tx1">
                  <a:lumMod val="65000"/>
                  <a:lumOff val="35000"/>
                </a:schemeClr>
              </a:solidFill>
              <a:latin typeface="Verdana" panose="020B0604030504040204" pitchFamily="34" charset="0"/>
              <a:ea typeface="Verdana" panose="020B0604030504040204" pitchFamily="34" charset="0"/>
            </a:rPr>
            <a:t> investīcijas</a:t>
          </a:r>
        </a:p>
      </dgm:t>
    </dgm:pt>
    <dgm:pt modelId="{E666C14D-AC68-41B6-81AB-DF16D56A4218}" type="parTrans" cxnId="{4E556F34-775D-4CD2-ACB1-6871D06034C1}">
      <dgm:prSet/>
      <dgm:spPr/>
      <dgm:t>
        <a:bodyPr/>
        <a:lstStyle/>
        <a:p>
          <a:endParaRPr lang="lv-LV"/>
        </a:p>
      </dgm:t>
    </dgm:pt>
    <dgm:pt modelId="{8E6B0541-ED7C-404C-81F1-20252833F997}" type="sibTrans" cxnId="{4E556F34-775D-4CD2-ACB1-6871D06034C1}">
      <dgm:prSet/>
      <dgm:spPr/>
      <dgm:t>
        <a:bodyPr/>
        <a:lstStyle/>
        <a:p>
          <a:endParaRPr lang="lv-LV"/>
        </a:p>
      </dgm:t>
    </dgm:pt>
    <dgm:pt modelId="{391DFD00-F4F1-4B74-9634-C168BEB4D4CF}">
      <dgm:prSet custT="1"/>
      <dgm:spPr>
        <a:noFill/>
      </dgm:spPr>
      <dgm:t>
        <a:bodyPr/>
        <a:lstStyle/>
        <a:p>
          <a:pPr algn="just"/>
          <a:r>
            <a:rPr lang="lv-LV" sz="1600" dirty="0">
              <a:solidFill>
                <a:schemeClr val="tx1">
                  <a:lumMod val="65000"/>
                  <a:lumOff val="35000"/>
                </a:schemeClr>
              </a:solidFill>
              <a:latin typeface="Verdana" panose="020B0604030504040204" pitchFamily="34" charset="0"/>
              <a:ea typeface="Verdana" panose="020B0604030504040204" pitchFamily="34" charset="0"/>
            </a:rPr>
            <a:t>MK noteikumu 10.punkta nosacījumi:</a:t>
          </a:r>
        </a:p>
        <a:p>
          <a:pPr algn="just"/>
          <a:r>
            <a:rPr lang="lv-LV" sz="1600" dirty="0">
              <a:solidFill>
                <a:schemeClr val="tx1">
                  <a:lumMod val="65000"/>
                  <a:lumOff val="35000"/>
                </a:schemeClr>
              </a:solidFill>
              <a:latin typeface="Verdana" panose="020B0604030504040204" pitchFamily="34" charset="0"/>
              <a:ea typeface="Verdana" panose="020B0604030504040204" pitchFamily="34" charset="0"/>
            </a:rPr>
            <a:t>- nav saistītas izslēgtajām tautsaimniecības nozarēm komersanta pamatdarbībā (nepārsniedz 50% no neto apgrozījuma) projekta īstenošanas vietā;</a:t>
          </a:r>
        </a:p>
        <a:p>
          <a:pPr algn="just"/>
          <a:r>
            <a:rPr lang="lv-LV" sz="1600" b="1" dirty="0">
              <a:solidFill>
                <a:schemeClr val="tx1">
                  <a:lumMod val="65000"/>
                  <a:lumOff val="35000"/>
                </a:schemeClr>
              </a:solidFill>
              <a:latin typeface="Verdana" panose="020B0604030504040204" pitchFamily="34" charset="0"/>
              <a:ea typeface="Verdana" panose="020B0604030504040204" pitchFamily="34" charset="0"/>
            </a:rPr>
            <a:t>- jābūt radītām projekta īstenošanas vietā un degradētajā teritorijā, kas ir atjaunota vai kuru plānots atjaunot projekta ietvaros</a:t>
          </a:r>
          <a:r>
            <a:rPr lang="lv-LV" sz="1600" b="0" i="0" dirty="0">
              <a:solidFill>
                <a:schemeClr val="tx1">
                  <a:lumMod val="65000"/>
                  <a:lumOff val="35000"/>
                </a:schemeClr>
              </a:solidFill>
              <a:latin typeface="Verdana" panose="020B0604030504040204" pitchFamily="34" charset="0"/>
              <a:ea typeface="Verdana" panose="020B0604030504040204" pitchFamily="34" charset="0"/>
            </a:rPr>
            <a:t>;</a:t>
          </a:r>
        </a:p>
        <a:p>
          <a:pPr algn="just"/>
          <a:r>
            <a:rPr lang="lv-LV" sz="1600" b="0" i="0" dirty="0">
              <a:solidFill>
                <a:schemeClr val="tx1">
                  <a:lumMod val="65000"/>
                  <a:lumOff val="35000"/>
                </a:schemeClr>
              </a:solidFill>
              <a:latin typeface="Verdana" panose="020B0604030504040204" pitchFamily="34" charset="0"/>
              <a:ea typeface="Verdana" panose="020B0604030504040204" pitchFamily="34" charset="0"/>
            </a:rPr>
            <a:t>- </a:t>
          </a:r>
          <a:r>
            <a:rPr lang="lv-LV" sz="1600" dirty="0">
              <a:solidFill>
                <a:schemeClr val="tx1">
                  <a:lumMod val="65000"/>
                  <a:lumOff val="35000"/>
                </a:schemeClr>
              </a:solidFill>
              <a:latin typeface="Verdana" panose="020B0604030504040204" pitchFamily="34" charset="0"/>
              <a:ea typeface="Verdana" panose="020B0604030504040204" pitchFamily="34" charset="0"/>
            </a:rPr>
            <a:t>var būt </a:t>
          </a:r>
          <a:r>
            <a:rPr lang="lv-LV" sz="1600" b="1" dirty="0">
              <a:solidFill>
                <a:schemeClr val="tx1">
                  <a:lumMod val="65000"/>
                  <a:lumOff val="35000"/>
                </a:schemeClr>
              </a:solidFill>
              <a:latin typeface="Verdana" panose="020B0604030504040204" pitchFamily="34" charset="0"/>
              <a:ea typeface="Verdana" panose="020B0604030504040204" pitchFamily="34" charset="0"/>
            </a:rPr>
            <a:t>radušās divu kalendāro gadu laikā pirms projekta iesnieguma iesniegšanas </a:t>
          </a:r>
        </a:p>
        <a:p>
          <a:pPr algn="ctr"/>
          <a:r>
            <a:rPr lang="lv-LV" sz="1600" b="1" dirty="0">
              <a:solidFill>
                <a:srgbClr val="800000"/>
              </a:solidFill>
              <a:latin typeface="Verdana" panose="020B0604030504040204" pitchFamily="34" charset="0"/>
              <a:ea typeface="Verdana" panose="020B0604030504040204" pitchFamily="34" charset="0"/>
            </a:rPr>
            <a:t>NB! Iznomājamai infrastruktūrai vēsturiskās darba vietas un </a:t>
          </a:r>
          <a:r>
            <a:rPr lang="lv-LV" sz="1600" b="1" dirty="0" err="1">
              <a:solidFill>
                <a:srgbClr val="800000"/>
              </a:solidFill>
              <a:latin typeface="Verdana" panose="020B0604030504040204" pitchFamily="34" charset="0"/>
              <a:ea typeface="Verdana" panose="020B0604030504040204" pitchFamily="34" charset="0"/>
            </a:rPr>
            <a:t>nefinanšu</a:t>
          </a:r>
          <a:r>
            <a:rPr lang="lv-LV" sz="1600" b="1" dirty="0">
              <a:solidFill>
                <a:srgbClr val="800000"/>
              </a:solidFill>
              <a:latin typeface="Verdana" panose="020B0604030504040204" pitchFamily="34" charset="0"/>
              <a:ea typeface="Verdana" panose="020B0604030504040204" pitchFamily="34" charset="0"/>
            </a:rPr>
            <a:t> investīcijas neieskaita!</a:t>
          </a:r>
          <a:endParaRPr lang="lv-LV" sz="1600" dirty="0">
            <a:solidFill>
              <a:srgbClr val="800000"/>
            </a:solidFill>
            <a:latin typeface="Verdana" panose="020B0604030504040204" pitchFamily="34" charset="0"/>
            <a:ea typeface="Verdana" panose="020B0604030504040204" pitchFamily="34" charset="0"/>
          </a:endParaRPr>
        </a:p>
        <a:p>
          <a:pPr algn="ctr">
            <a:buFont typeface="Arial" panose="020B0604020202020204" pitchFamily="34" charset="0"/>
            <a:buChar char="•"/>
          </a:pPr>
          <a:r>
            <a:rPr lang="lv-LV" sz="1600" b="1" dirty="0">
              <a:solidFill>
                <a:srgbClr val="800000"/>
              </a:solidFill>
              <a:latin typeface="Verdana" panose="020B0604030504040204" pitchFamily="34" charset="0"/>
              <a:ea typeface="Verdana" panose="020B0604030504040204" pitchFamily="34" charset="0"/>
            </a:rPr>
            <a:t>Nodrošina, ka iznākuma rādītāju vērtības neieskaita dubultā!</a:t>
          </a:r>
          <a:endParaRPr lang="lv-LV" sz="1600" dirty="0">
            <a:solidFill>
              <a:schemeClr val="tx1">
                <a:lumMod val="65000"/>
                <a:lumOff val="35000"/>
              </a:schemeClr>
            </a:solidFill>
            <a:latin typeface="Verdana" panose="020B0604030504040204" pitchFamily="34" charset="0"/>
            <a:ea typeface="Verdana" panose="020B0604030504040204" pitchFamily="34" charset="0"/>
          </a:endParaRPr>
        </a:p>
      </dgm:t>
    </dgm:pt>
    <dgm:pt modelId="{34EFA169-6FDD-44C0-BAA1-6FB87556E502}" type="parTrans" cxnId="{010DA070-68BA-4115-97FE-FCAD31E3209E}">
      <dgm:prSet/>
      <dgm:spPr/>
      <dgm:t>
        <a:bodyPr/>
        <a:lstStyle/>
        <a:p>
          <a:endParaRPr lang="lv-LV"/>
        </a:p>
      </dgm:t>
    </dgm:pt>
    <dgm:pt modelId="{79200812-7D6A-4D1C-8B88-65424602993C}" type="sibTrans" cxnId="{010DA070-68BA-4115-97FE-FCAD31E3209E}">
      <dgm:prSet/>
      <dgm:spPr/>
      <dgm:t>
        <a:bodyPr/>
        <a:lstStyle/>
        <a:p>
          <a:endParaRPr lang="lv-LV"/>
        </a:p>
      </dgm:t>
    </dgm:pt>
    <dgm:pt modelId="{E52EB1A9-ECEF-494F-B9A6-DDFA68622F32}" type="pres">
      <dgm:prSet presAssocID="{48B502E5-595D-4E69-8BEF-85DB47509691}" presName="linear" presStyleCnt="0">
        <dgm:presLayoutVars>
          <dgm:animLvl val="lvl"/>
          <dgm:resizeHandles val="exact"/>
        </dgm:presLayoutVars>
      </dgm:prSet>
      <dgm:spPr/>
    </dgm:pt>
    <dgm:pt modelId="{6091B5C0-CD19-4CA6-9ECD-E4030157470C}" type="pres">
      <dgm:prSet presAssocID="{85457C72-A2DA-4673-8E47-A1D8C6103319}" presName="parentText" presStyleLbl="node1" presStyleIdx="0" presStyleCnt="2" custScaleY="36607" custLinFactNeighborX="926" custLinFactNeighborY="17324">
        <dgm:presLayoutVars>
          <dgm:chMax val="0"/>
          <dgm:bulletEnabled val="1"/>
        </dgm:presLayoutVars>
      </dgm:prSet>
      <dgm:spPr>
        <a:prstGeom prst="homePlate">
          <a:avLst/>
        </a:prstGeom>
      </dgm:spPr>
    </dgm:pt>
    <dgm:pt modelId="{A3A8E32F-936A-4C41-9776-89310BEBDDA6}" type="pres">
      <dgm:prSet presAssocID="{8E6B0541-ED7C-404C-81F1-20252833F997}" presName="spacer" presStyleCnt="0"/>
      <dgm:spPr/>
    </dgm:pt>
    <dgm:pt modelId="{2DC95D97-00EC-4438-9B4E-7C70461037B8}" type="pres">
      <dgm:prSet presAssocID="{391DFD00-F4F1-4B74-9634-C168BEB4D4CF}" presName="parentText" presStyleLbl="node1" presStyleIdx="1" presStyleCnt="2">
        <dgm:presLayoutVars>
          <dgm:chMax val="0"/>
          <dgm:bulletEnabled val="1"/>
        </dgm:presLayoutVars>
      </dgm:prSet>
      <dgm:spPr/>
    </dgm:pt>
  </dgm:ptLst>
  <dgm:cxnLst>
    <dgm:cxn modelId="{4E556F34-775D-4CD2-ACB1-6871D06034C1}" srcId="{48B502E5-595D-4E69-8BEF-85DB47509691}" destId="{85457C72-A2DA-4673-8E47-A1D8C6103319}" srcOrd="0" destOrd="0" parTransId="{E666C14D-AC68-41B6-81AB-DF16D56A4218}" sibTransId="{8E6B0541-ED7C-404C-81F1-20252833F997}"/>
    <dgm:cxn modelId="{010DA070-68BA-4115-97FE-FCAD31E3209E}" srcId="{48B502E5-595D-4E69-8BEF-85DB47509691}" destId="{391DFD00-F4F1-4B74-9634-C168BEB4D4CF}" srcOrd="1" destOrd="0" parTransId="{34EFA169-6FDD-44C0-BAA1-6FB87556E502}" sibTransId="{79200812-7D6A-4D1C-8B88-65424602993C}"/>
    <dgm:cxn modelId="{86775A84-B2B1-4EF6-AF57-CB380195A51B}" type="presOf" srcId="{391DFD00-F4F1-4B74-9634-C168BEB4D4CF}" destId="{2DC95D97-00EC-4438-9B4E-7C70461037B8}" srcOrd="0" destOrd="0" presId="urn:microsoft.com/office/officeart/2005/8/layout/vList2"/>
    <dgm:cxn modelId="{6AED568D-6DD9-44C3-8CB7-FAF31FD151A0}" type="presOf" srcId="{85457C72-A2DA-4673-8E47-A1D8C6103319}" destId="{6091B5C0-CD19-4CA6-9ECD-E4030157470C}" srcOrd="0" destOrd="0" presId="urn:microsoft.com/office/officeart/2005/8/layout/vList2"/>
    <dgm:cxn modelId="{7A4D8392-3637-419F-8AB7-F99E872127A5}" type="presOf" srcId="{48B502E5-595D-4E69-8BEF-85DB47509691}" destId="{E52EB1A9-ECEF-494F-B9A6-DDFA68622F32}" srcOrd="0" destOrd="0" presId="urn:microsoft.com/office/officeart/2005/8/layout/vList2"/>
    <dgm:cxn modelId="{D9CD6908-18C4-49E5-B1B2-CD7C417A2DF3}" type="presParOf" srcId="{E52EB1A9-ECEF-494F-B9A6-DDFA68622F32}" destId="{6091B5C0-CD19-4CA6-9ECD-E4030157470C}" srcOrd="0" destOrd="0" presId="urn:microsoft.com/office/officeart/2005/8/layout/vList2"/>
    <dgm:cxn modelId="{32E5BF7B-4FD8-4AC4-A9BD-B90E8C3B480C}" type="presParOf" srcId="{E52EB1A9-ECEF-494F-B9A6-DDFA68622F32}" destId="{A3A8E32F-936A-4C41-9776-89310BEBDDA6}" srcOrd="1" destOrd="0" presId="urn:microsoft.com/office/officeart/2005/8/layout/vList2"/>
    <dgm:cxn modelId="{A7168316-714A-4606-9C25-E6D5A6808FD9}" type="presParOf" srcId="{E52EB1A9-ECEF-494F-B9A6-DDFA68622F32}" destId="{2DC95D97-00EC-4438-9B4E-7C70461037B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254A02-D77C-4175-B70D-86ADDD252C6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lv-LV"/>
        </a:p>
      </dgm:t>
    </dgm:pt>
    <dgm:pt modelId="{90B11835-5515-43E0-8AD3-B4BB129E1A81}">
      <dgm:prSet phldrT="[Text]" custT="1"/>
      <dgm:spPr/>
      <dgm:t>
        <a:bodyPr/>
        <a:lstStyle/>
        <a:p>
          <a:r>
            <a:rPr lang="lv-LV" sz="2400" dirty="0">
              <a:solidFill>
                <a:schemeClr val="tx1">
                  <a:lumMod val="65000"/>
                  <a:lumOff val="35000"/>
                </a:schemeClr>
              </a:solidFill>
              <a:latin typeface="Verdana" panose="020B0604030504040204" pitchFamily="34" charset="0"/>
              <a:ea typeface="Verdana" panose="020B0604030504040204" pitchFamily="34" charset="0"/>
            </a:rPr>
            <a:t>Nav pievienoti visi nepieciešamie pielikumi </a:t>
          </a:r>
        </a:p>
      </dgm:t>
    </dgm:pt>
    <dgm:pt modelId="{424ED057-0C87-4902-A78F-339E0BB88AC0}" type="parTrans" cxnId="{946462BD-AFAF-4C6A-843B-E2F0F60A907D}">
      <dgm:prSet/>
      <dgm:spPr/>
      <dgm:t>
        <a:bodyPr/>
        <a:lstStyle/>
        <a:p>
          <a:endParaRPr lang="lv-LV"/>
        </a:p>
      </dgm:t>
    </dgm:pt>
    <dgm:pt modelId="{509EAEF7-A538-4A49-A4CB-EF90ABBF33AD}" type="sibTrans" cxnId="{946462BD-AFAF-4C6A-843B-E2F0F60A907D}">
      <dgm:prSet/>
      <dgm:spPr/>
      <dgm:t>
        <a:bodyPr/>
        <a:lstStyle/>
        <a:p>
          <a:endParaRPr lang="lv-LV"/>
        </a:p>
      </dgm:t>
    </dgm:pt>
    <dgm:pt modelId="{C1487A54-5957-42FA-BAD4-BF1E9294D7D9}">
      <dgm:prSet phldrT="[Text]" custT="1"/>
      <dgm:spPr/>
      <dgm:t>
        <a:bodyPr/>
        <a:lstStyle/>
        <a:p>
          <a:pPr>
            <a:buFont typeface="Wingdings" panose="05000000000000000000" pitchFamily="2" charset="2"/>
            <a:buChar char="ü"/>
          </a:pPr>
          <a:r>
            <a:rPr lang="lv-LV" sz="2000" dirty="0">
              <a:solidFill>
                <a:schemeClr val="tx1">
                  <a:lumMod val="65000"/>
                  <a:lumOff val="35000"/>
                </a:schemeClr>
              </a:solidFill>
              <a:latin typeface="Verdana" panose="020B0604030504040204" pitchFamily="34" charset="0"/>
              <a:ea typeface="Verdana" panose="020B0604030504040204" pitchFamily="34" charset="0"/>
            </a:rPr>
            <a:t>apliecinājumi;</a:t>
          </a:r>
        </a:p>
      </dgm:t>
    </dgm:pt>
    <dgm:pt modelId="{54174812-08CD-4912-8144-17C2D694EC02}" type="parTrans" cxnId="{9F2B7246-011B-4C00-B36A-FB5A81792C9B}">
      <dgm:prSet/>
      <dgm:spPr/>
      <dgm:t>
        <a:bodyPr/>
        <a:lstStyle/>
        <a:p>
          <a:endParaRPr lang="lv-LV"/>
        </a:p>
      </dgm:t>
    </dgm:pt>
    <dgm:pt modelId="{00994875-BD48-4118-BD95-27E0853FFCEA}" type="sibTrans" cxnId="{9F2B7246-011B-4C00-B36A-FB5A81792C9B}">
      <dgm:prSet/>
      <dgm:spPr/>
      <dgm:t>
        <a:bodyPr/>
        <a:lstStyle/>
        <a:p>
          <a:endParaRPr lang="lv-LV"/>
        </a:p>
      </dgm:t>
    </dgm:pt>
    <dgm:pt modelId="{8510128D-ECAB-4EBB-A30A-A6B82006223A}">
      <dgm:prSet custT="1"/>
      <dgm:spPr/>
      <dgm:t>
        <a:bodyPr/>
        <a:lstStyle/>
        <a:p>
          <a:endParaRPr lang="lv-LV" sz="2000" dirty="0">
            <a:solidFill>
              <a:schemeClr val="tx1">
                <a:lumMod val="65000"/>
                <a:lumOff val="35000"/>
              </a:schemeClr>
            </a:solidFill>
            <a:latin typeface="Verdana" panose="020B0604030504040204" pitchFamily="34" charset="0"/>
            <a:ea typeface="Verdana" panose="020B0604030504040204" pitchFamily="34" charset="0"/>
          </a:endParaRPr>
        </a:p>
      </dgm:t>
    </dgm:pt>
    <dgm:pt modelId="{861A0781-ED17-41C0-801D-E734A6204C67}" type="parTrans" cxnId="{3BAC266E-A562-4B99-A22C-A9DA3E16ED90}">
      <dgm:prSet/>
      <dgm:spPr/>
      <dgm:t>
        <a:bodyPr/>
        <a:lstStyle/>
        <a:p>
          <a:endParaRPr lang="lv-LV"/>
        </a:p>
      </dgm:t>
    </dgm:pt>
    <dgm:pt modelId="{2398174D-EF99-4BA5-B188-478F23F65C51}" type="sibTrans" cxnId="{3BAC266E-A562-4B99-A22C-A9DA3E16ED90}">
      <dgm:prSet/>
      <dgm:spPr/>
      <dgm:t>
        <a:bodyPr/>
        <a:lstStyle/>
        <a:p>
          <a:endParaRPr lang="lv-LV"/>
        </a:p>
      </dgm:t>
    </dgm:pt>
    <dgm:pt modelId="{D00BB36F-CB8F-4ECD-A9AD-C239A2A7C865}">
      <dgm:prSet phldrT="[Text]" custT="1"/>
      <dgm:spPr/>
      <dgm:t>
        <a:bodyPr/>
        <a:lstStyle/>
        <a:p>
          <a:pPr>
            <a:buFont typeface="Wingdings" panose="05000000000000000000" pitchFamily="2" charset="2"/>
            <a:buChar char="ü"/>
          </a:pPr>
          <a:r>
            <a:rPr lang="lv-LV" sz="2000" dirty="0">
              <a:solidFill>
                <a:schemeClr val="tx1">
                  <a:lumMod val="65000"/>
                  <a:lumOff val="35000"/>
                </a:schemeClr>
              </a:solidFill>
              <a:latin typeface="Verdana" panose="020B0604030504040204" pitchFamily="34" charset="0"/>
              <a:ea typeface="Verdana" panose="020B0604030504040204" pitchFamily="34" charset="0"/>
            </a:rPr>
            <a:t>sertificēta būvinženiera ekspertīzes atzinumi;</a:t>
          </a:r>
        </a:p>
      </dgm:t>
    </dgm:pt>
    <dgm:pt modelId="{1EA49A8B-79EB-4BE7-9009-73784879E9A3}" type="parTrans" cxnId="{D7CBB8B3-6754-4801-A40A-636AE17F37ED}">
      <dgm:prSet/>
      <dgm:spPr/>
      <dgm:t>
        <a:bodyPr/>
        <a:lstStyle/>
        <a:p>
          <a:endParaRPr lang="lv-LV"/>
        </a:p>
      </dgm:t>
    </dgm:pt>
    <dgm:pt modelId="{549E690B-358D-416F-9761-C48FFDAD52F5}" type="sibTrans" cxnId="{D7CBB8B3-6754-4801-A40A-636AE17F37ED}">
      <dgm:prSet/>
      <dgm:spPr/>
      <dgm:t>
        <a:bodyPr/>
        <a:lstStyle/>
        <a:p>
          <a:endParaRPr lang="lv-LV"/>
        </a:p>
      </dgm:t>
    </dgm:pt>
    <dgm:pt modelId="{6CEFF516-4005-463C-BC19-A271B502A72D}">
      <dgm:prSet phldrT="[Text]" custT="1"/>
      <dgm:spPr/>
      <dgm:t>
        <a:bodyPr/>
        <a:lstStyle/>
        <a:p>
          <a:pPr>
            <a:buFont typeface="Wingdings" panose="05000000000000000000" pitchFamily="2" charset="2"/>
            <a:buChar char="ü"/>
          </a:pPr>
          <a:r>
            <a:rPr lang="lv-LV" sz="2000" dirty="0">
              <a:solidFill>
                <a:schemeClr val="tx1">
                  <a:lumMod val="65000"/>
                  <a:lumOff val="35000"/>
                </a:schemeClr>
              </a:solidFill>
              <a:latin typeface="Verdana" panose="020B0604030504040204" pitchFamily="34" charset="0"/>
              <a:ea typeface="Verdana" panose="020B0604030504040204" pitchFamily="34" charset="0"/>
            </a:rPr>
            <a:t>ja komersanta investīcijas savos nemateriālajos ieguldījumos un pamatlīdzekļos pārsniedz 500 000 </a:t>
          </a:r>
          <a:r>
            <a:rPr lang="lv-LV" sz="2000" dirty="0" err="1">
              <a:solidFill>
                <a:schemeClr val="tx1">
                  <a:lumMod val="65000"/>
                  <a:lumOff val="35000"/>
                </a:schemeClr>
              </a:solidFill>
              <a:latin typeface="Verdana" panose="020B0604030504040204" pitchFamily="34" charset="0"/>
              <a:ea typeface="Verdana" panose="020B0604030504040204" pitchFamily="34" charset="0"/>
            </a:rPr>
            <a:t>euro</a:t>
          </a:r>
          <a:r>
            <a:rPr lang="lv-LV" sz="2000" dirty="0">
              <a:solidFill>
                <a:schemeClr val="tx1">
                  <a:lumMod val="65000"/>
                  <a:lumOff val="35000"/>
                </a:schemeClr>
              </a:solidFill>
              <a:latin typeface="Verdana" panose="020B0604030504040204" pitchFamily="34" charset="0"/>
              <a:ea typeface="Verdana" panose="020B0604030504040204" pitchFamily="34" charset="0"/>
            </a:rPr>
            <a:t> - dokumenti par komersanta spēju veikt </a:t>
          </a:r>
          <a:r>
            <a:rPr lang="lv-LV" sz="2000" dirty="0" err="1">
              <a:solidFill>
                <a:schemeClr val="tx1">
                  <a:lumMod val="65000"/>
                  <a:lumOff val="35000"/>
                </a:schemeClr>
              </a:solidFill>
              <a:latin typeface="Verdana" panose="020B0604030504040204" pitchFamily="34" charset="0"/>
              <a:ea typeface="Verdana" panose="020B0604030504040204" pitchFamily="34" charset="0"/>
            </a:rPr>
            <a:t>nefinanšu</a:t>
          </a:r>
          <a:r>
            <a:rPr lang="lv-LV" sz="2000" dirty="0">
              <a:solidFill>
                <a:schemeClr val="tx1">
                  <a:lumMod val="65000"/>
                  <a:lumOff val="35000"/>
                </a:schemeClr>
              </a:solidFill>
              <a:latin typeface="Verdana" panose="020B0604030504040204" pitchFamily="34" charset="0"/>
              <a:ea typeface="Verdana" panose="020B0604030504040204" pitchFamily="34" charset="0"/>
            </a:rPr>
            <a:t> investīcijas pašu nemateriālajos ieguldījumos un pamatlīdzekļos;</a:t>
          </a:r>
        </a:p>
      </dgm:t>
    </dgm:pt>
    <dgm:pt modelId="{DC801573-EC32-491C-80A5-3F0A1C12308D}" type="parTrans" cxnId="{C1E865A6-E813-4DB8-A5D1-026860E521B2}">
      <dgm:prSet/>
      <dgm:spPr/>
      <dgm:t>
        <a:bodyPr/>
        <a:lstStyle/>
        <a:p>
          <a:endParaRPr lang="lv-LV"/>
        </a:p>
      </dgm:t>
    </dgm:pt>
    <dgm:pt modelId="{DE2D550C-9062-44D1-ADED-EFCC41F67816}" type="sibTrans" cxnId="{C1E865A6-E813-4DB8-A5D1-026860E521B2}">
      <dgm:prSet/>
      <dgm:spPr/>
      <dgm:t>
        <a:bodyPr/>
        <a:lstStyle/>
        <a:p>
          <a:endParaRPr lang="lv-LV"/>
        </a:p>
      </dgm:t>
    </dgm:pt>
    <dgm:pt modelId="{EBA502CD-6F49-465A-9718-2CDAB9C387A2}">
      <dgm:prSet phldrT="[Text]" custT="1"/>
      <dgm:spPr/>
      <dgm:t>
        <a:bodyPr/>
        <a:lstStyle/>
        <a:p>
          <a:pPr>
            <a:buFont typeface="Wingdings" panose="05000000000000000000" pitchFamily="2" charset="2"/>
            <a:buChar char="ü"/>
          </a:pPr>
          <a:r>
            <a:rPr lang="lv-LV" sz="2000" dirty="0">
              <a:solidFill>
                <a:schemeClr val="tx1">
                  <a:lumMod val="65000"/>
                  <a:lumOff val="35000"/>
                </a:schemeClr>
              </a:solidFill>
              <a:latin typeface="Verdana" panose="020B0604030504040204" pitchFamily="34" charset="0"/>
              <a:ea typeface="Verdana" panose="020B0604030504040204" pitchFamily="34" charset="0"/>
            </a:rPr>
            <a:t>izmaksas pamatojoši dokumenti</a:t>
          </a:r>
        </a:p>
      </dgm:t>
    </dgm:pt>
    <dgm:pt modelId="{2E0711FA-5B84-4848-A4C0-BA2C9E028695}" type="parTrans" cxnId="{08718DA9-3C7B-4AFD-AEE6-9E34FDFB009C}">
      <dgm:prSet/>
      <dgm:spPr/>
      <dgm:t>
        <a:bodyPr/>
        <a:lstStyle/>
        <a:p>
          <a:endParaRPr lang="lv-LV"/>
        </a:p>
      </dgm:t>
    </dgm:pt>
    <dgm:pt modelId="{73CFC003-5D49-43C3-AF55-5D95E8D1246F}" type="sibTrans" cxnId="{08718DA9-3C7B-4AFD-AEE6-9E34FDFB009C}">
      <dgm:prSet/>
      <dgm:spPr/>
      <dgm:t>
        <a:bodyPr/>
        <a:lstStyle/>
        <a:p>
          <a:endParaRPr lang="lv-LV"/>
        </a:p>
      </dgm:t>
    </dgm:pt>
    <dgm:pt modelId="{13ED5514-BB16-4D15-836D-D24DB6AC5CA1}">
      <dgm:prSet phldrT="[Text]" custT="1"/>
      <dgm:spPr/>
      <dgm:t>
        <a:bodyPr/>
        <a:lstStyle/>
        <a:p>
          <a:pPr>
            <a:buFont typeface="Wingdings" panose="05000000000000000000" pitchFamily="2" charset="2"/>
            <a:buNone/>
          </a:pPr>
          <a:endParaRPr lang="lv-LV" sz="2000" dirty="0">
            <a:solidFill>
              <a:schemeClr val="tx1">
                <a:lumMod val="65000"/>
                <a:lumOff val="35000"/>
              </a:schemeClr>
            </a:solidFill>
            <a:latin typeface="Verdana" panose="020B0604030504040204" pitchFamily="34" charset="0"/>
            <a:ea typeface="Verdana" panose="020B0604030504040204" pitchFamily="34" charset="0"/>
          </a:endParaRPr>
        </a:p>
      </dgm:t>
    </dgm:pt>
    <dgm:pt modelId="{5679F5B7-A16B-4E40-92AC-75F331637945}" type="parTrans" cxnId="{DE35EF52-5005-4966-9DE1-90185C52D16A}">
      <dgm:prSet/>
      <dgm:spPr/>
      <dgm:t>
        <a:bodyPr/>
        <a:lstStyle/>
        <a:p>
          <a:endParaRPr lang="lv-LV"/>
        </a:p>
      </dgm:t>
    </dgm:pt>
    <dgm:pt modelId="{BCED27FC-C5AE-4E8C-9D57-BFE8014059FA}" type="sibTrans" cxnId="{DE35EF52-5005-4966-9DE1-90185C52D16A}">
      <dgm:prSet/>
      <dgm:spPr/>
      <dgm:t>
        <a:bodyPr/>
        <a:lstStyle/>
        <a:p>
          <a:endParaRPr lang="lv-LV"/>
        </a:p>
      </dgm:t>
    </dgm:pt>
    <dgm:pt modelId="{C77C1F32-2C55-47B1-BAE1-BF9106AAD216}">
      <dgm:prSet phldrT="[Text]" custT="1"/>
      <dgm:spPr/>
      <dgm:t>
        <a:bodyPr/>
        <a:lstStyle/>
        <a:p>
          <a:pPr>
            <a:buFont typeface="Wingdings" panose="05000000000000000000" pitchFamily="2" charset="2"/>
            <a:buNone/>
          </a:pPr>
          <a:endParaRPr lang="lv-LV" sz="2000" dirty="0">
            <a:solidFill>
              <a:schemeClr val="tx1">
                <a:lumMod val="65000"/>
                <a:lumOff val="35000"/>
              </a:schemeClr>
            </a:solidFill>
            <a:latin typeface="Verdana" panose="020B0604030504040204" pitchFamily="34" charset="0"/>
            <a:ea typeface="Verdana" panose="020B0604030504040204" pitchFamily="34" charset="0"/>
          </a:endParaRPr>
        </a:p>
      </dgm:t>
    </dgm:pt>
    <dgm:pt modelId="{C267B27D-5435-4233-BF4F-0435BF539ABF}" type="parTrans" cxnId="{1193D87A-689E-4FA5-81C8-C5A527463B3B}">
      <dgm:prSet/>
      <dgm:spPr/>
      <dgm:t>
        <a:bodyPr/>
        <a:lstStyle/>
        <a:p>
          <a:endParaRPr lang="lv-LV"/>
        </a:p>
      </dgm:t>
    </dgm:pt>
    <dgm:pt modelId="{48E422AE-90DD-47F9-8B92-DE5D37A183FA}" type="sibTrans" cxnId="{1193D87A-689E-4FA5-81C8-C5A527463B3B}">
      <dgm:prSet/>
      <dgm:spPr/>
      <dgm:t>
        <a:bodyPr/>
        <a:lstStyle/>
        <a:p>
          <a:endParaRPr lang="lv-LV"/>
        </a:p>
      </dgm:t>
    </dgm:pt>
    <dgm:pt modelId="{8D38863C-1456-43B6-8851-02678CC6072A}">
      <dgm:prSet phldrT="[Text]" custT="1"/>
      <dgm:spPr/>
      <dgm:t>
        <a:bodyPr/>
        <a:lstStyle/>
        <a:p>
          <a:pPr>
            <a:buFont typeface="Wingdings" panose="05000000000000000000" pitchFamily="2" charset="2"/>
            <a:buNone/>
          </a:pPr>
          <a:endParaRPr lang="lv-LV" sz="2000" dirty="0">
            <a:solidFill>
              <a:schemeClr val="tx1">
                <a:lumMod val="65000"/>
                <a:lumOff val="35000"/>
              </a:schemeClr>
            </a:solidFill>
            <a:latin typeface="Verdana" panose="020B0604030504040204" pitchFamily="34" charset="0"/>
            <a:ea typeface="Verdana" panose="020B0604030504040204" pitchFamily="34" charset="0"/>
          </a:endParaRPr>
        </a:p>
      </dgm:t>
    </dgm:pt>
    <dgm:pt modelId="{E40E6DB7-9AA5-4847-992A-7A9ACED4CAAA}" type="parTrans" cxnId="{DC2CC910-3D9F-4C4A-BDA4-8126DD01BF80}">
      <dgm:prSet/>
      <dgm:spPr/>
      <dgm:t>
        <a:bodyPr/>
        <a:lstStyle/>
        <a:p>
          <a:endParaRPr lang="lv-LV"/>
        </a:p>
      </dgm:t>
    </dgm:pt>
    <dgm:pt modelId="{E7BEC5F5-56BF-4E4A-A31F-89E6BAE8AFF4}" type="sibTrans" cxnId="{DC2CC910-3D9F-4C4A-BDA4-8126DD01BF80}">
      <dgm:prSet/>
      <dgm:spPr/>
      <dgm:t>
        <a:bodyPr/>
        <a:lstStyle/>
        <a:p>
          <a:endParaRPr lang="lv-LV"/>
        </a:p>
      </dgm:t>
    </dgm:pt>
    <dgm:pt modelId="{4F8F117A-8110-4C36-BDDF-5A92C09733EB}" type="pres">
      <dgm:prSet presAssocID="{77254A02-D77C-4175-B70D-86ADDD252C6B}" presName="Name0" presStyleCnt="0">
        <dgm:presLayoutVars>
          <dgm:dir/>
          <dgm:animLvl val="lvl"/>
          <dgm:resizeHandles val="exact"/>
        </dgm:presLayoutVars>
      </dgm:prSet>
      <dgm:spPr/>
    </dgm:pt>
    <dgm:pt modelId="{C3B62F2F-D9A8-4859-8216-3D71325E5396}" type="pres">
      <dgm:prSet presAssocID="{90B11835-5515-43E0-8AD3-B4BB129E1A81}" presName="linNode" presStyleCnt="0"/>
      <dgm:spPr/>
    </dgm:pt>
    <dgm:pt modelId="{1EC5A69F-8CCB-476F-B0EB-F09428DE2140}" type="pres">
      <dgm:prSet presAssocID="{90B11835-5515-43E0-8AD3-B4BB129E1A81}" presName="parentText" presStyleLbl="node1" presStyleIdx="0" presStyleCnt="1">
        <dgm:presLayoutVars>
          <dgm:chMax val="1"/>
          <dgm:bulletEnabled val="1"/>
        </dgm:presLayoutVars>
      </dgm:prSet>
      <dgm:spPr/>
    </dgm:pt>
    <dgm:pt modelId="{462751F7-CE4B-4FEA-BDBD-B27E2A570EA3}" type="pres">
      <dgm:prSet presAssocID="{90B11835-5515-43E0-8AD3-B4BB129E1A81}" presName="descendantText" presStyleLbl="alignAccFollowNode1" presStyleIdx="0" presStyleCnt="1" custScaleX="165902" custScaleY="120762">
        <dgm:presLayoutVars>
          <dgm:bulletEnabled val="1"/>
        </dgm:presLayoutVars>
      </dgm:prSet>
      <dgm:spPr/>
    </dgm:pt>
  </dgm:ptLst>
  <dgm:cxnLst>
    <dgm:cxn modelId="{793E6609-68A6-497D-A2D1-627430E60F44}" type="presOf" srcId="{13ED5514-BB16-4D15-836D-D24DB6AC5CA1}" destId="{462751F7-CE4B-4FEA-BDBD-B27E2A570EA3}" srcOrd="0" destOrd="1" presId="urn:microsoft.com/office/officeart/2005/8/layout/vList5"/>
    <dgm:cxn modelId="{DC2CC910-3D9F-4C4A-BDA4-8126DD01BF80}" srcId="{90B11835-5515-43E0-8AD3-B4BB129E1A81}" destId="{8D38863C-1456-43B6-8851-02678CC6072A}" srcOrd="5" destOrd="0" parTransId="{E40E6DB7-9AA5-4847-992A-7A9ACED4CAAA}" sibTransId="{E7BEC5F5-56BF-4E4A-A31F-89E6BAE8AFF4}"/>
    <dgm:cxn modelId="{68AD5F34-EE74-46AA-B787-800EFFD14A73}" type="presOf" srcId="{8D38863C-1456-43B6-8851-02678CC6072A}" destId="{462751F7-CE4B-4FEA-BDBD-B27E2A570EA3}" srcOrd="0" destOrd="5" presId="urn:microsoft.com/office/officeart/2005/8/layout/vList5"/>
    <dgm:cxn modelId="{A7A5CD37-395A-483A-B3D3-2FD4E5AA5910}" type="presOf" srcId="{90B11835-5515-43E0-8AD3-B4BB129E1A81}" destId="{1EC5A69F-8CCB-476F-B0EB-F09428DE2140}" srcOrd="0" destOrd="0" presId="urn:microsoft.com/office/officeart/2005/8/layout/vList5"/>
    <dgm:cxn modelId="{E0333D62-EF91-422E-A38D-8371EEF2E854}" type="presOf" srcId="{C1487A54-5957-42FA-BAD4-BF1E9294D7D9}" destId="{462751F7-CE4B-4FEA-BDBD-B27E2A570EA3}" srcOrd="0" destOrd="0" presId="urn:microsoft.com/office/officeart/2005/8/layout/vList5"/>
    <dgm:cxn modelId="{9F2B7246-011B-4C00-B36A-FB5A81792C9B}" srcId="{90B11835-5515-43E0-8AD3-B4BB129E1A81}" destId="{C1487A54-5957-42FA-BAD4-BF1E9294D7D9}" srcOrd="0" destOrd="0" parTransId="{54174812-08CD-4912-8144-17C2D694EC02}" sibTransId="{00994875-BD48-4118-BD95-27E0853FFCEA}"/>
    <dgm:cxn modelId="{3DCAE369-3CDA-43AD-85D4-948602CD090C}" type="presOf" srcId="{8510128D-ECAB-4EBB-A30A-A6B82006223A}" destId="{462751F7-CE4B-4FEA-BDBD-B27E2A570EA3}" srcOrd="0" destOrd="7" presId="urn:microsoft.com/office/officeart/2005/8/layout/vList5"/>
    <dgm:cxn modelId="{3BAC266E-A562-4B99-A22C-A9DA3E16ED90}" srcId="{90B11835-5515-43E0-8AD3-B4BB129E1A81}" destId="{8510128D-ECAB-4EBB-A30A-A6B82006223A}" srcOrd="7" destOrd="0" parTransId="{861A0781-ED17-41C0-801D-E734A6204C67}" sibTransId="{2398174D-EF99-4BA5-B188-478F23F65C51}"/>
    <dgm:cxn modelId="{DE35EF52-5005-4966-9DE1-90185C52D16A}" srcId="{90B11835-5515-43E0-8AD3-B4BB129E1A81}" destId="{13ED5514-BB16-4D15-836D-D24DB6AC5CA1}" srcOrd="1" destOrd="0" parTransId="{5679F5B7-A16B-4E40-92AC-75F331637945}" sibTransId="{BCED27FC-C5AE-4E8C-9D57-BFE8014059FA}"/>
    <dgm:cxn modelId="{ED25EE57-5D8B-4320-B82E-A0CDE0264CF7}" type="presOf" srcId="{6CEFF516-4005-463C-BC19-A271B502A72D}" destId="{462751F7-CE4B-4FEA-BDBD-B27E2A570EA3}" srcOrd="0" destOrd="4" presId="urn:microsoft.com/office/officeart/2005/8/layout/vList5"/>
    <dgm:cxn modelId="{1193D87A-689E-4FA5-81C8-C5A527463B3B}" srcId="{90B11835-5515-43E0-8AD3-B4BB129E1A81}" destId="{C77C1F32-2C55-47B1-BAE1-BF9106AAD216}" srcOrd="3" destOrd="0" parTransId="{C267B27D-5435-4233-BF4F-0435BF539ABF}" sibTransId="{48E422AE-90DD-47F9-8B92-DE5D37A183FA}"/>
    <dgm:cxn modelId="{21177F82-498A-475F-81B0-945EA1D6F99A}" type="presOf" srcId="{C77C1F32-2C55-47B1-BAE1-BF9106AAD216}" destId="{462751F7-CE4B-4FEA-BDBD-B27E2A570EA3}" srcOrd="0" destOrd="3" presId="urn:microsoft.com/office/officeart/2005/8/layout/vList5"/>
    <dgm:cxn modelId="{01DD61A0-7E2A-41AE-831E-36C191356CF2}" type="presOf" srcId="{77254A02-D77C-4175-B70D-86ADDD252C6B}" destId="{4F8F117A-8110-4C36-BDDF-5A92C09733EB}" srcOrd="0" destOrd="0" presId="urn:microsoft.com/office/officeart/2005/8/layout/vList5"/>
    <dgm:cxn modelId="{C1E865A6-E813-4DB8-A5D1-026860E521B2}" srcId="{90B11835-5515-43E0-8AD3-B4BB129E1A81}" destId="{6CEFF516-4005-463C-BC19-A271B502A72D}" srcOrd="4" destOrd="0" parTransId="{DC801573-EC32-491C-80A5-3F0A1C12308D}" sibTransId="{DE2D550C-9062-44D1-ADED-EFCC41F67816}"/>
    <dgm:cxn modelId="{08718DA9-3C7B-4AFD-AEE6-9E34FDFB009C}" srcId="{90B11835-5515-43E0-8AD3-B4BB129E1A81}" destId="{EBA502CD-6F49-465A-9718-2CDAB9C387A2}" srcOrd="6" destOrd="0" parTransId="{2E0711FA-5B84-4848-A4C0-BA2C9E028695}" sibTransId="{73CFC003-5D49-43C3-AF55-5D95E8D1246F}"/>
    <dgm:cxn modelId="{D7CBB8B3-6754-4801-A40A-636AE17F37ED}" srcId="{90B11835-5515-43E0-8AD3-B4BB129E1A81}" destId="{D00BB36F-CB8F-4ECD-A9AD-C239A2A7C865}" srcOrd="2" destOrd="0" parTransId="{1EA49A8B-79EB-4BE7-9009-73784879E9A3}" sibTransId="{549E690B-358D-416F-9761-C48FFDAD52F5}"/>
    <dgm:cxn modelId="{946462BD-AFAF-4C6A-843B-E2F0F60A907D}" srcId="{77254A02-D77C-4175-B70D-86ADDD252C6B}" destId="{90B11835-5515-43E0-8AD3-B4BB129E1A81}" srcOrd="0" destOrd="0" parTransId="{424ED057-0C87-4902-A78F-339E0BB88AC0}" sibTransId="{509EAEF7-A538-4A49-A4CB-EF90ABBF33AD}"/>
    <dgm:cxn modelId="{49B42DF7-4416-4DAD-BE48-E69FDDA57231}" type="presOf" srcId="{EBA502CD-6F49-465A-9718-2CDAB9C387A2}" destId="{462751F7-CE4B-4FEA-BDBD-B27E2A570EA3}" srcOrd="0" destOrd="6" presId="urn:microsoft.com/office/officeart/2005/8/layout/vList5"/>
    <dgm:cxn modelId="{75E2F2FE-731E-4BB1-9EC2-69D74E6B6F51}" type="presOf" srcId="{D00BB36F-CB8F-4ECD-A9AD-C239A2A7C865}" destId="{462751F7-CE4B-4FEA-BDBD-B27E2A570EA3}" srcOrd="0" destOrd="2" presId="urn:microsoft.com/office/officeart/2005/8/layout/vList5"/>
    <dgm:cxn modelId="{B276B883-AF1D-41F8-8684-FC3C4E647999}" type="presParOf" srcId="{4F8F117A-8110-4C36-BDDF-5A92C09733EB}" destId="{C3B62F2F-D9A8-4859-8216-3D71325E5396}" srcOrd="0" destOrd="0" presId="urn:microsoft.com/office/officeart/2005/8/layout/vList5"/>
    <dgm:cxn modelId="{12200199-1DA2-405D-AC80-DB3EF71B4437}" type="presParOf" srcId="{C3B62F2F-D9A8-4859-8216-3D71325E5396}" destId="{1EC5A69F-8CCB-476F-B0EB-F09428DE2140}" srcOrd="0" destOrd="0" presId="urn:microsoft.com/office/officeart/2005/8/layout/vList5"/>
    <dgm:cxn modelId="{165172AE-5A40-47F7-A3EA-8BD31D8AE6A0}" type="presParOf" srcId="{C3B62F2F-D9A8-4859-8216-3D71325E5396}" destId="{462751F7-CE4B-4FEA-BDBD-B27E2A570EA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7254A02-D77C-4175-B70D-86ADDD252C6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lv-LV"/>
        </a:p>
      </dgm:t>
    </dgm:pt>
    <dgm:pt modelId="{90B11835-5515-43E0-8AD3-B4BB129E1A81}">
      <dgm:prSet phldrT="[Text]" custT="1"/>
      <dgm:spPr/>
      <dgm:t>
        <a:bodyPr/>
        <a:lstStyle/>
        <a:p>
          <a:r>
            <a:rPr kumimoji="0" lang="lv-LV" altLang="lv-LV" sz="2400" b="0" i="0" u="none" strike="noStrike" cap="none" normalizeH="0" baseline="0" dirty="0">
              <a:ln>
                <a:noFill/>
              </a:ln>
              <a:solidFill>
                <a:schemeClr val="tx1">
                  <a:lumMod val="65000"/>
                  <a:lumOff val="35000"/>
                </a:schemeClr>
              </a:solidFill>
              <a:effectLst/>
              <a:latin typeface="Verdana" panose="020B0604030504040204" pitchFamily="34" charset="0"/>
              <a:cs typeface="Arial" panose="020B0604020202020204" pitchFamily="34" charset="0"/>
            </a:rPr>
            <a:t>PI vai pielikumi nav pilnībā aizpildīti</a:t>
          </a:r>
          <a:endParaRPr lang="lv-LV" sz="2400" dirty="0">
            <a:solidFill>
              <a:schemeClr val="tx1">
                <a:lumMod val="65000"/>
                <a:lumOff val="35000"/>
              </a:schemeClr>
            </a:solidFill>
            <a:latin typeface="Verdana" panose="020B0604030504040204" pitchFamily="34" charset="0"/>
            <a:ea typeface="Verdana" panose="020B0604030504040204" pitchFamily="34" charset="0"/>
          </a:endParaRPr>
        </a:p>
      </dgm:t>
    </dgm:pt>
    <dgm:pt modelId="{424ED057-0C87-4902-A78F-339E0BB88AC0}" type="parTrans" cxnId="{946462BD-AFAF-4C6A-843B-E2F0F60A907D}">
      <dgm:prSet/>
      <dgm:spPr/>
      <dgm:t>
        <a:bodyPr/>
        <a:lstStyle/>
        <a:p>
          <a:endParaRPr lang="lv-LV"/>
        </a:p>
      </dgm:t>
    </dgm:pt>
    <dgm:pt modelId="{509EAEF7-A538-4A49-A4CB-EF90ABBF33AD}" type="sibTrans" cxnId="{946462BD-AFAF-4C6A-843B-E2F0F60A907D}">
      <dgm:prSet/>
      <dgm:spPr/>
      <dgm:t>
        <a:bodyPr/>
        <a:lstStyle/>
        <a:p>
          <a:endParaRPr lang="lv-LV"/>
        </a:p>
      </dgm:t>
    </dgm:pt>
    <dgm:pt modelId="{C1487A54-5957-42FA-BAD4-BF1E9294D7D9}">
      <dgm:prSet phldrT="[Text]" custT="1"/>
      <dgm:spPr/>
      <dgm:t>
        <a:bodyPr/>
        <a:lstStyle/>
        <a:p>
          <a:pPr>
            <a:buFont typeface="Wingdings" panose="05000000000000000000" pitchFamily="2" charset="2"/>
            <a:buChar char="ü"/>
          </a:pPr>
          <a:r>
            <a:rPr lang="lv-LV" sz="2000" dirty="0">
              <a:solidFill>
                <a:schemeClr val="tx1">
                  <a:lumMod val="65000"/>
                  <a:lumOff val="35000"/>
                </a:schemeClr>
              </a:solidFill>
              <a:latin typeface="Verdana" panose="020B0604030504040204" pitchFamily="34" charset="0"/>
              <a:ea typeface="Verdana" panose="020B0604030504040204" pitchFamily="34" charset="0"/>
            </a:rPr>
            <a:t>komersanta apliecinājums par interesi;</a:t>
          </a:r>
        </a:p>
      </dgm:t>
    </dgm:pt>
    <dgm:pt modelId="{54174812-08CD-4912-8144-17C2D694EC02}" type="parTrans" cxnId="{9F2B7246-011B-4C00-B36A-FB5A81792C9B}">
      <dgm:prSet/>
      <dgm:spPr/>
      <dgm:t>
        <a:bodyPr/>
        <a:lstStyle/>
        <a:p>
          <a:endParaRPr lang="lv-LV"/>
        </a:p>
      </dgm:t>
    </dgm:pt>
    <dgm:pt modelId="{00994875-BD48-4118-BD95-27E0853FFCEA}" type="sibTrans" cxnId="{9F2B7246-011B-4C00-B36A-FB5A81792C9B}">
      <dgm:prSet/>
      <dgm:spPr/>
      <dgm:t>
        <a:bodyPr/>
        <a:lstStyle/>
        <a:p>
          <a:endParaRPr lang="lv-LV"/>
        </a:p>
      </dgm:t>
    </dgm:pt>
    <dgm:pt modelId="{D00BB36F-CB8F-4ECD-A9AD-C239A2A7C865}">
      <dgm:prSet phldrT="[Text]" custT="1"/>
      <dgm:spPr/>
      <dgm:t>
        <a:bodyPr/>
        <a:lstStyle/>
        <a:p>
          <a:pPr>
            <a:buFont typeface="Wingdings" panose="05000000000000000000" pitchFamily="2" charset="2"/>
            <a:buChar char="ü"/>
          </a:pPr>
          <a:r>
            <a:rPr lang="lv-LV" sz="2000" dirty="0">
              <a:solidFill>
                <a:schemeClr val="tx1">
                  <a:lumMod val="65000"/>
                  <a:lumOff val="35000"/>
                </a:schemeClr>
              </a:solidFill>
              <a:latin typeface="Verdana" panose="020B0604030504040204" pitchFamily="34" charset="0"/>
              <a:ea typeface="Verdana" panose="020B0604030504040204" pitchFamily="34" charset="0"/>
            </a:rPr>
            <a:t>komersantu saraksts;</a:t>
          </a:r>
        </a:p>
      </dgm:t>
    </dgm:pt>
    <dgm:pt modelId="{1EA49A8B-79EB-4BE7-9009-73784879E9A3}" type="parTrans" cxnId="{D7CBB8B3-6754-4801-A40A-636AE17F37ED}">
      <dgm:prSet/>
      <dgm:spPr/>
      <dgm:t>
        <a:bodyPr/>
        <a:lstStyle/>
        <a:p>
          <a:endParaRPr lang="lv-LV"/>
        </a:p>
      </dgm:t>
    </dgm:pt>
    <dgm:pt modelId="{549E690B-358D-416F-9761-C48FFDAD52F5}" type="sibTrans" cxnId="{D7CBB8B3-6754-4801-A40A-636AE17F37ED}">
      <dgm:prSet/>
      <dgm:spPr/>
      <dgm:t>
        <a:bodyPr/>
        <a:lstStyle/>
        <a:p>
          <a:endParaRPr lang="lv-LV"/>
        </a:p>
      </dgm:t>
    </dgm:pt>
    <dgm:pt modelId="{6CEFF516-4005-463C-BC19-A271B502A72D}">
      <dgm:prSet phldrT="[Text]" custT="1"/>
      <dgm:spPr/>
      <dgm:t>
        <a:bodyPr/>
        <a:lstStyle/>
        <a:p>
          <a:pPr>
            <a:buFont typeface="Wingdings" panose="05000000000000000000" pitchFamily="2" charset="2"/>
            <a:buChar char="ü"/>
          </a:pPr>
          <a:r>
            <a:rPr lang="lv-LV" sz="2000" dirty="0">
              <a:solidFill>
                <a:schemeClr val="tx1">
                  <a:lumMod val="65000"/>
                  <a:lumOff val="35000"/>
                </a:schemeClr>
              </a:solidFill>
              <a:latin typeface="Verdana" panose="020B0604030504040204" pitchFamily="34" charset="0"/>
              <a:ea typeface="Verdana" panose="020B0604030504040204" pitchFamily="34" charset="0"/>
            </a:rPr>
            <a:t>kartogrāfiskais materiāls</a:t>
          </a:r>
        </a:p>
      </dgm:t>
    </dgm:pt>
    <dgm:pt modelId="{DC801573-EC32-491C-80A5-3F0A1C12308D}" type="parTrans" cxnId="{C1E865A6-E813-4DB8-A5D1-026860E521B2}">
      <dgm:prSet/>
      <dgm:spPr/>
      <dgm:t>
        <a:bodyPr/>
        <a:lstStyle/>
        <a:p>
          <a:endParaRPr lang="lv-LV"/>
        </a:p>
      </dgm:t>
    </dgm:pt>
    <dgm:pt modelId="{DE2D550C-9062-44D1-ADED-EFCC41F67816}" type="sibTrans" cxnId="{C1E865A6-E813-4DB8-A5D1-026860E521B2}">
      <dgm:prSet/>
      <dgm:spPr/>
      <dgm:t>
        <a:bodyPr/>
        <a:lstStyle/>
        <a:p>
          <a:endParaRPr lang="lv-LV"/>
        </a:p>
      </dgm:t>
    </dgm:pt>
    <dgm:pt modelId="{13ED5514-BB16-4D15-836D-D24DB6AC5CA1}">
      <dgm:prSet phldrT="[Text]" custT="1"/>
      <dgm:spPr/>
      <dgm:t>
        <a:bodyPr/>
        <a:lstStyle/>
        <a:p>
          <a:pPr>
            <a:buFont typeface="Wingdings" panose="05000000000000000000" pitchFamily="2" charset="2"/>
            <a:buNone/>
          </a:pPr>
          <a:endParaRPr lang="lv-LV" sz="2000" dirty="0">
            <a:solidFill>
              <a:schemeClr val="tx1">
                <a:lumMod val="65000"/>
                <a:lumOff val="35000"/>
              </a:schemeClr>
            </a:solidFill>
            <a:latin typeface="Verdana" panose="020B0604030504040204" pitchFamily="34" charset="0"/>
            <a:ea typeface="Verdana" panose="020B0604030504040204" pitchFamily="34" charset="0"/>
          </a:endParaRPr>
        </a:p>
      </dgm:t>
    </dgm:pt>
    <dgm:pt modelId="{5679F5B7-A16B-4E40-92AC-75F331637945}" type="parTrans" cxnId="{DE35EF52-5005-4966-9DE1-90185C52D16A}">
      <dgm:prSet/>
      <dgm:spPr/>
      <dgm:t>
        <a:bodyPr/>
        <a:lstStyle/>
        <a:p>
          <a:endParaRPr lang="lv-LV"/>
        </a:p>
      </dgm:t>
    </dgm:pt>
    <dgm:pt modelId="{BCED27FC-C5AE-4E8C-9D57-BFE8014059FA}" type="sibTrans" cxnId="{DE35EF52-5005-4966-9DE1-90185C52D16A}">
      <dgm:prSet/>
      <dgm:spPr/>
      <dgm:t>
        <a:bodyPr/>
        <a:lstStyle/>
        <a:p>
          <a:endParaRPr lang="lv-LV"/>
        </a:p>
      </dgm:t>
    </dgm:pt>
    <dgm:pt modelId="{C77C1F32-2C55-47B1-BAE1-BF9106AAD216}">
      <dgm:prSet phldrT="[Text]" custT="1"/>
      <dgm:spPr/>
      <dgm:t>
        <a:bodyPr/>
        <a:lstStyle/>
        <a:p>
          <a:pPr>
            <a:buFont typeface="Wingdings" panose="05000000000000000000" pitchFamily="2" charset="2"/>
            <a:buNone/>
          </a:pPr>
          <a:endParaRPr lang="lv-LV" sz="2000" dirty="0">
            <a:solidFill>
              <a:schemeClr val="tx1">
                <a:lumMod val="65000"/>
                <a:lumOff val="35000"/>
              </a:schemeClr>
            </a:solidFill>
            <a:latin typeface="Verdana" panose="020B0604030504040204" pitchFamily="34" charset="0"/>
            <a:ea typeface="Verdana" panose="020B0604030504040204" pitchFamily="34" charset="0"/>
          </a:endParaRPr>
        </a:p>
      </dgm:t>
    </dgm:pt>
    <dgm:pt modelId="{C267B27D-5435-4233-BF4F-0435BF539ABF}" type="parTrans" cxnId="{1193D87A-689E-4FA5-81C8-C5A527463B3B}">
      <dgm:prSet/>
      <dgm:spPr/>
      <dgm:t>
        <a:bodyPr/>
        <a:lstStyle/>
        <a:p>
          <a:endParaRPr lang="lv-LV"/>
        </a:p>
      </dgm:t>
    </dgm:pt>
    <dgm:pt modelId="{48E422AE-90DD-47F9-8B92-DE5D37A183FA}" type="sibTrans" cxnId="{1193D87A-689E-4FA5-81C8-C5A527463B3B}">
      <dgm:prSet/>
      <dgm:spPr/>
      <dgm:t>
        <a:bodyPr/>
        <a:lstStyle/>
        <a:p>
          <a:endParaRPr lang="lv-LV"/>
        </a:p>
      </dgm:t>
    </dgm:pt>
    <dgm:pt modelId="{1B3E7B59-6BE4-4A08-85D0-BDFD8A84BAE7}">
      <dgm:prSet phldrT="[Text]" custT="1"/>
      <dgm:spPr/>
      <dgm:t>
        <a:bodyPr/>
        <a:lstStyle/>
        <a:p>
          <a:pPr>
            <a:buFont typeface="Wingdings" panose="05000000000000000000" pitchFamily="2" charset="2"/>
            <a:buChar char="ü"/>
          </a:pPr>
          <a:r>
            <a:rPr lang="lv-LV" sz="2000" dirty="0">
              <a:solidFill>
                <a:schemeClr val="tx1">
                  <a:lumMod val="65000"/>
                  <a:lumOff val="35000"/>
                </a:schemeClr>
              </a:solidFill>
              <a:latin typeface="Verdana" panose="020B0604030504040204" pitchFamily="34" charset="0"/>
              <a:ea typeface="Verdana" panose="020B0604030504040204" pitchFamily="34" charset="0"/>
            </a:rPr>
            <a:t>projekta iesnieguma 1.5.punkts "Projekta darbības un sasniedzamie rezultāti"/ pielikums "Projekta budžeta kopsavilkuma pielikums";</a:t>
          </a:r>
        </a:p>
      </dgm:t>
    </dgm:pt>
    <dgm:pt modelId="{7C7201D0-E0AD-4E81-A656-51E7DE3CFF24}" type="parTrans" cxnId="{4B84E076-D25D-4C1A-B377-07ECC2AB67B0}">
      <dgm:prSet/>
      <dgm:spPr/>
    </dgm:pt>
    <dgm:pt modelId="{9A0FEF17-7DC1-489D-A635-7D470CE53D84}" type="sibTrans" cxnId="{4B84E076-D25D-4C1A-B377-07ECC2AB67B0}">
      <dgm:prSet/>
      <dgm:spPr/>
    </dgm:pt>
    <dgm:pt modelId="{E1978692-EA07-44A6-84A0-89940B85C68C}">
      <dgm:prSet phldrT="[Text]" custT="1"/>
      <dgm:spPr/>
      <dgm:t>
        <a:bodyPr/>
        <a:lstStyle/>
        <a:p>
          <a:pPr>
            <a:buFont typeface="Wingdings" panose="05000000000000000000" pitchFamily="2" charset="2"/>
            <a:buNone/>
          </a:pPr>
          <a:endParaRPr lang="lv-LV" sz="2000" dirty="0">
            <a:solidFill>
              <a:schemeClr val="tx1">
                <a:lumMod val="65000"/>
                <a:lumOff val="35000"/>
              </a:schemeClr>
            </a:solidFill>
            <a:latin typeface="Verdana" panose="020B0604030504040204" pitchFamily="34" charset="0"/>
            <a:ea typeface="Verdana" panose="020B0604030504040204" pitchFamily="34" charset="0"/>
          </a:endParaRPr>
        </a:p>
      </dgm:t>
    </dgm:pt>
    <dgm:pt modelId="{45B6172F-109C-46CE-A91D-3BD65AA8AB28}" type="parTrans" cxnId="{B5AB2E4A-50BF-4962-9395-13A58C54ED26}">
      <dgm:prSet/>
      <dgm:spPr/>
    </dgm:pt>
    <dgm:pt modelId="{A8FF3F96-0BBB-4CAB-BEE9-25D52902A9A6}" type="sibTrans" cxnId="{B5AB2E4A-50BF-4962-9395-13A58C54ED26}">
      <dgm:prSet/>
      <dgm:spPr/>
    </dgm:pt>
    <dgm:pt modelId="{4F8F117A-8110-4C36-BDDF-5A92C09733EB}" type="pres">
      <dgm:prSet presAssocID="{77254A02-D77C-4175-B70D-86ADDD252C6B}" presName="Name0" presStyleCnt="0">
        <dgm:presLayoutVars>
          <dgm:dir/>
          <dgm:animLvl val="lvl"/>
          <dgm:resizeHandles val="exact"/>
        </dgm:presLayoutVars>
      </dgm:prSet>
      <dgm:spPr/>
    </dgm:pt>
    <dgm:pt modelId="{C3B62F2F-D9A8-4859-8216-3D71325E5396}" type="pres">
      <dgm:prSet presAssocID="{90B11835-5515-43E0-8AD3-B4BB129E1A81}" presName="linNode" presStyleCnt="0"/>
      <dgm:spPr/>
    </dgm:pt>
    <dgm:pt modelId="{1EC5A69F-8CCB-476F-B0EB-F09428DE2140}" type="pres">
      <dgm:prSet presAssocID="{90B11835-5515-43E0-8AD3-B4BB129E1A81}" presName="parentText" presStyleLbl="node1" presStyleIdx="0" presStyleCnt="1">
        <dgm:presLayoutVars>
          <dgm:chMax val="1"/>
          <dgm:bulletEnabled val="1"/>
        </dgm:presLayoutVars>
      </dgm:prSet>
      <dgm:spPr/>
    </dgm:pt>
    <dgm:pt modelId="{462751F7-CE4B-4FEA-BDBD-B27E2A570EA3}" type="pres">
      <dgm:prSet presAssocID="{90B11835-5515-43E0-8AD3-B4BB129E1A81}" presName="descendantText" presStyleLbl="alignAccFollowNode1" presStyleIdx="0" presStyleCnt="1" custScaleX="165902" custScaleY="120762">
        <dgm:presLayoutVars>
          <dgm:bulletEnabled val="1"/>
        </dgm:presLayoutVars>
      </dgm:prSet>
      <dgm:spPr/>
    </dgm:pt>
  </dgm:ptLst>
  <dgm:cxnLst>
    <dgm:cxn modelId="{793E6609-68A6-497D-A2D1-627430E60F44}" type="presOf" srcId="{13ED5514-BB16-4D15-836D-D24DB6AC5CA1}" destId="{462751F7-CE4B-4FEA-BDBD-B27E2A570EA3}" srcOrd="0" destOrd="3" presId="urn:microsoft.com/office/officeart/2005/8/layout/vList5"/>
    <dgm:cxn modelId="{79F3580A-CF8F-48FC-BCB5-9F5D2B379C87}" type="presOf" srcId="{1B3E7B59-6BE4-4A08-85D0-BDFD8A84BAE7}" destId="{462751F7-CE4B-4FEA-BDBD-B27E2A570EA3}" srcOrd="0" destOrd="0" presId="urn:microsoft.com/office/officeart/2005/8/layout/vList5"/>
    <dgm:cxn modelId="{A7A5CD37-395A-483A-B3D3-2FD4E5AA5910}" type="presOf" srcId="{90B11835-5515-43E0-8AD3-B4BB129E1A81}" destId="{1EC5A69F-8CCB-476F-B0EB-F09428DE2140}" srcOrd="0" destOrd="0" presId="urn:microsoft.com/office/officeart/2005/8/layout/vList5"/>
    <dgm:cxn modelId="{E0333D62-EF91-422E-A38D-8371EEF2E854}" type="presOf" srcId="{C1487A54-5957-42FA-BAD4-BF1E9294D7D9}" destId="{462751F7-CE4B-4FEA-BDBD-B27E2A570EA3}" srcOrd="0" destOrd="2" presId="urn:microsoft.com/office/officeart/2005/8/layout/vList5"/>
    <dgm:cxn modelId="{9F2B7246-011B-4C00-B36A-FB5A81792C9B}" srcId="{90B11835-5515-43E0-8AD3-B4BB129E1A81}" destId="{C1487A54-5957-42FA-BAD4-BF1E9294D7D9}" srcOrd="2" destOrd="0" parTransId="{54174812-08CD-4912-8144-17C2D694EC02}" sibTransId="{00994875-BD48-4118-BD95-27E0853FFCEA}"/>
    <dgm:cxn modelId="{B5AB2E4A-50BF-4962-9395-13A58C54ED26}" srcId="{90B11835-5515-43E0-8AD3-B4BB129E1A81}" destId="{E1978692-EA07-44A6-84A0-89940B85C68C}" srcOrd="1" destOrd="0" parTransId="{45B6172F-109C-46CE-A91D-3BD65AA8AB28}" sibTransId="{A8FF3F96-0BBB-4CAB-BEE9-25D52902A9A6}"/>
    <dgm:cxn modelId="{DE35EF52-5005-4966-9DE1-90185C52D16A}" srcId="{90B11835-5515-43E0-8AD3-B4BB129E1A81}" destId="{13ED5514-BB16-4D15-836D-D24DB6AC5CA1}" srcOrd="3" destOrd="0" parTransId="{5679F5B7-A16B-4E40-92AC-75F331637945}" sibTransId="{BCED27FC-C5AE-4E8C-9D57-BFE8014059FA}"/>
    <dgm:cxn modelId="{4B84E076-D25D-4C1A-B377-07ECC2AB67B0}" srcId="{90B11835-5515-43E0-8AD3-B4BB129E1A81}" destId="{1B3E7B59-6BE4-4A08-85D0-BDFD8A84BAE7}" srcOrd="0" destOrd="0" parTransId="{7C7201D0-E0AD-4E81-A656-51E7DE3CFF24}" sibTransId="{9A0FEF17-7DC1-489D-A635-7D470CE53D84}"/>
    <dgm:cxn modelId="{ED25EE57-5D8B-4320-B82E-A0CDE0264CF7}" type="presOf" srcId="{6CEFF516-4005-463C-BC19-A271B502A72D}" destId="{462751F7-CE4B-4FEA-BDBD-B27E2A570EA3}" srcOrd="0" destOrd="6" presId="urn:microsoft.com/office/officeart/2005/8/layout/vList5"/>
    <dgm:cxn modelId="{1193D87A-689E-4FA5-81C8-C5A527463B3B}" srcId="{90B11835-5515-43E0-8AD3-B4BB129E1A81}" destId="{C77C1F32-2C55-47B1-BAE1-BF9106AAD216}" srcOrd="5" destOrd="0" parTransId="{C267B27D-5435-4233-BF4F-0435BF539ABF}" sibTransId="{48E422AE-90DD-47F9-8B92-DE5D37A183FA}"/>
    <dgm:cxn modelId="{21177F82-498A-475F-81B0-945EA1D6F99A}" type="presOf" srcId="{C77C1F32-2C55-47B1-BAE1-BF9106AAD216}" destId="{462751F7-CE4B-4FEA-BDBD-B27E2A570EA3}" srcOrd="0" destOrd="5" presId="urn:microsoft.com/office/officeart/2005/8/layout/vList5"/>
    <dgm:cxn modelId="{11313998-CF6B-4238-895C-0FAD0AAA6577}" type="presOf" srcId="{E1978692-EA07-44A6-84A0-89940B85C68C}" destId="{462751F7-CE4B-4FEA-BDBD-B27E2A570EA3}" srcOrd="0" destOrd="1" presId="urn:microsoft.com/office/officeart/2005/8/layout/vList5"/>
    <dgm:cxn modelId="{01DD61A0-7E2A-41AE-831E-36C191356CF2}" type="presOf" srcId="{77254A02-D77C-4175-B70D-86ADDD252C6B}" destId="{4F8F117A-8110-4C36-BDDF-5A92C09733EB}" srcOrd="0" destOrd="0" presId="urn:microsoft.com/office/officeart/2005/8/layout/vList5"/>
    <dgm:cxn modelId="{C1E865A6-E813-4DB8-A5D1-026860E521B2}" srcId="{90B11835-5515-43E0-8AD3-B4BB129E1A81}" destId="{6CEFF516-4005-463C-BC19-A271B502A72D}" srcOrd="6" destOrd="0" parTransId="{DC801573-EC32-491C-80A5-3F0A1C12308D}" sibTransId="{DE2D550C-9062-44D1-ADED-EFCC41F67816}"/>
    <dgm:cxn modelId="{D7CBB8B3-6754-4801-A40A-636AE17F37ED}" srcId="{90B11835-5515-43E0-8AD3-B4BB129E1A81}" destId="{D00BB36F-CB8F-4ECD-A9AD-C239A2A7C865}" srcOrd="4" destOrd="0" parTransId="{1EA49A8B-79EB-4BE7-9009-73784879E9A3}" sibTransId="{549E690B-358D-416F-9761-C48FFDAD52F5}"/>
    <dgm:cxn modelId="{946462BD-AFAF-4C6A-843B-E2F0F60A907D}" srcId="{77254A02-D77C-4175-B70D-86ADDD252C6B}" destId="{90B11835-5515-43E0-8AD3-B4BB129E1A81}" srcOrd="0" destOrd="0" parTransId="{424ED057-0C87-4902-A78F-339E0BB88AC0}" sibTransId="{509EAEF7-A538-4A49-A4CB-EF90ABBF33AD}"/>
    <dgm:cxn modelId="{75E2F2FE-731E-4BB1-9EC2-69D74E6B6F51}" type="presOf" srcId="{D00BB36F-CB8F-4ECD-A9AD-C239A2A7C865}" destId="{462751F7-CE4B-4FEA-BDBD-B27E2A570EA3}" srcOrd="0" destOrd="4" presId="urn:microsoft.com/office/officeart/2005/8/layout/vList5"/>
    <dgm:cxn modelId="{B276B883-AF1D-41F8-8684-FC3C4E647999}" type="presParOf" srcId="{4F8F117A-8110-4C36-BDDF-5A92C09733EB}" destId="{C3B62F2F-D9A8-4859-8216-3D71325E5396}" srcOrd="0" destOrd="0" presId="urn:microsoft.com/office/officeart/2005/8/layout/vList5"/>
    <dgm:cxn modelId="{12200199-1DA2-405D-AC80-DB3EF71B4437}" type="presParOf" srcId="{C3B62F2F-D9A8-4859-8216-3D71325E5396}" destId="{1EC5A69F-8CCB-476F-B0EB-F09428DE2140}" srcOrd="0" destOrd="0" presId="urn:microsoft.com/office/officeart/2005/8/layout/vList5"/>
    <dgm:cxn modelId="{165172AE-5A40-47F7-A3EA-8BD31D8AE6A0}" type="presParOf" srcId="{C3B62F2F-D9A8-4859-8216-3D71325E5396}" destId="{462751F7-CE4B-4FEA-BDBD-B27E2A570EA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206C5-B45C-4077-BD77-136CFC92E4B2}">
      <dsp:nvSpPr>
        <dsp:cNvPr id="0" name=""/>
        <dsp:cNvSpPr/>
      </dsp:nvSpPr>
      <dsp:spPr>
        <a:xfrm>
          <a:off x="707757" y="0"/>
          <a:ext cx="9300688" cy="9900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altLang="lv-LV" sz="2000" b="1" kern="1200" dirty="0">
              <a:solidFill>
                <a:schemeClr val="tx1">
                  <a:lumMod val="65000"/>
                  <a:lumOff val="35000"/>
                </a:schemeClr>
              </a:solidFill>
              <a:latin typeface="Verdana" panose="020B0604030504040204" pitchFamily="34" charset="0"/>
              <a:ea typeface="Verdana" panose="020B0604030504040204" pitchFamily="34" charset="0"/>
            </a:rPr>
            <a:t>13.1.3.3. pasākums</a:t>
          </a:r>
        </a:p>
        <a:p>
          <a:pPr marL="0" lvl="0" indent="0" algn="ctr" defTabSz="889000">
            <a:lnSpc>
              <a:spcPct val="90000"/>
            </a:lnSpc>
            <a:spcBef>
              <a:spcPct val="0"/>
            </a:spcBef>
            <a:spcAft>
              <a:spcPct val="35000"/>
            </a:spcAft>
            <a:buNone/>
          </a:pPr>
          <a:r>
            <a:rPr lang="lv-LV" sz="2000" b="1" kern="1200" dirty="0">
              <a:solidFill>
                <a:schemeClr val="tx1">
                  <a:lumMod val="65000"/>
                  <a:lumOff val="35000"/>
                </a:schemeClr>
              </a:solidFill>
              <a:latin typeface="Verdana" panose="020B0604030504040204" pitchFamily="34" charset="0"/>
              <a:ea typeface="Verdana" panose="020B0604030504040204" pitchFamily="34" charset="0"/>
            </a:rPr>
            <a:t>(REACT-EU)</a:t>
          </a:r>
        </a:p>
      </dsp:txBody>
      <dsp:txXfrm>
        <a:off x="736756" y="28999"/>
        <a:ext cx="9242690" cy="932096"/>
      </dsp:txXfrm>
    </dsp:sp>
    <dsp:sp modelId="{B6C9317C-AA49-4A6E-B544-EC0F0AC60134}">
      <dsp:nvSpPr>
        <dsp:cNvPr id="0" name=""/>
        <dsp:cNvSpPr/>
      </dsp:nvSpPr>
      <dsp:spPr>
        <a:xfrm>
          <a:off x="5493968" y="1178717"/>
          <a:ext cx="2500654" cy="22953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b="0" kern="1200" dirty="0">
              <a:solidFill>
                <a:schemeClr val="tx1">
                  <a:lumMod val="65000"/>
                  <a:lumOff val="35000"/>
                </a:schemeClr>
              </a:solidFill>
              <a:latin typeface="Verdana" panose="020B0604030504040204" pitchFamily="34" charset="0"/>
              <a:ea typeface="Verdana" panose="020B0604030504040204" pitchFamily="34" charset="0"/>
            </a:rPr>
            <a:t>Pasākuma izmaksas (t.sk., sabiedrisko pakalpojumu, </a:t>
          </a:r>
          <a:r>
            <a:rPr lang="lv-LV" sz="1400" b="0" i="1" kern="1200" dirty="0" err="1">
              <a:solidFill>
                <a:schemeClr val="tx1">
                  <a:lumMod val="65000"/>
                  <a:lumOff val="35000"/>
                </a:schemeClr>
              </a:solidFill>
              <a:latin typeface="Verdana" panose="020B0604030504040204" pitchFamily="34" charset="0"/>
              <a:ea typeface="Verdana" panose="020B0604030504040204" pitchFamily="34" charset="0"/>
            </a:rPr>
            <a:t>de</a:t>
          </a:r>
          <a:r>
            <a:rPr lang="lv-LV" sz="1400" b="0" i="1" kern="1200" dirty="0">
              <a:solidFill>
                <a:schemeClr val="tx1">
                  <a:lumMod val="65000"/>
                  <a:lumOff val="35000"/>
                </a:schemeClr>
              </a:solidFill>
              <a:latin typeface="Verdana" panose="020B0604030504040204" pitchFamily="34" charset="0"/>
              <a:ea typeface="Verdana" panose="020B0604030504040204" pitchFamily="34" charset="0"/>
            </a:rPr>
            <a:t> </a:t>
          </a:r>
          <a:r>
            <a:rPr lang="lv-LV" sz="1400" b="0" i="1" kern="1200" dirty="0" err="1">
              <a:solidFill>
                <a:schemeClr val="tx1">
                  <a:lumMod val="65000"/>
                  <a:lumOff val="35000"/>
                </a:schemeClr>
              </a:solidFill>
              <a:latin typeface="Verdana" panose="020B0604030504040204" pitchFamily="34" charset="0"/>
              <a:ea typeface="Verdana" panose="020B0604030504040204" pitchFamily="34" charset="0"/>
            </a:rPr>
            <a:t>minimis</a:t>
          </a:r>
          <a:r>
            <a:rPr lang="lv-LV" sz="1400" b="0" i="1" kern="1200" dirty="0">
              <a:solidFill>
                <a:schemeClr val="tx1">
                  <a:lumMod val="65000"/>
                  <a:lumOff val="35000"/>
                </a:schemeClr>
              </a:solidFill>
              <a:latin typeface="Verdana" panose="020B0604030504040204" pitchFamily="34" charset="0"/>
              <a:ea typeface="Verdana" panose="020B0604030504040204" pitchFamily="34" charset="0"/>
            </a:rPr>
            <a:t> </a:t>
          </a:r>
          <a:r>
            <a:rPr lang="lv-LV" sz="1400" b="0" kern="1200" dirty="0">
              <a:solidFill>
                <a:schemeClr val="tx1">
                  <a:lumMod val="65000"/>
                  <a:lumOff val="35000"/>
                </a:schemeClr>
              </a:solidFill>
              <a:latin typeface="Verdana" panose="020B0604030504040204" pitchFamily="34" charset="0"/>
              <a:ea typeface="Verdana" panose="020B0604030504040204" pitchFamily="34" charset="0"/>
            </a:rPr>
            <a:t>izmaksas) ir attiecināmas no </a:t>
          </a:r>
        </a:p>
        <a:p>
          <a:pPr marL="0" lvl="0" indent="0" algn="ctr" defTabSz="622300">
            <a:lnSpc>
              <a:spcPct val="90000"/>
            </a:lnSpc>
            <a:spcBef>
              <a:spcPct val="0"/>
            </a:spcBef>
            <a:spcAft>
              <a:spcPct val="35000"/>
            </a:spcAft>
            <a:buNone/>
          </a:pPr>
          <a:r>
            <a:rPr lang="lv-LV" sz="1400" b="0" kern="1200" dirty="0">
              <a:solidFill>
                <a:schemeClr val="bg1">
                  <a:lumMod val="95000"/>
                </a:schemeClr>
              </a:solidFill>
              <a:latin typeface="Verdana" panose="020B0604030504040204" pitchFamily="34" charset="0"/>
              <a:ea typeface="Verdana" panose="020B0604030504040204" pitchFamily="34" charset="0"/>
            </a:rPr>
            <a:t>2020. gada 1. februāra</a:t>
          </a:r>
          <a:endParaRPr lang="lv-LV" sz="1400" kern="1200" dirty="0">
            <a:solidFill>
              <a:schemeClr val="bg1">
                <a:lumMod val="95000"/>
              </a:schemeClr>
            </a:solidFill>
            <a:latin typeface="Verdana" panose="020B0604030504040204" pitchFamily="34" charset="0"/>
            <a:ea typeface="Verdana" panose="020B0604030504040204" pitchFamily="34" charset="0"/>
          </a:endParaRPr>
        </a:p>
      </dsp:txBody>
      <dsp:txXfrm>
        <a:off x="5561196" y="1245945"/>
        <a:ext cx="2366198" cy="2160883"/>
      </dsp:txXfrm>
    </dsp:sp>
    <dsp:sp modelId="{2F0AB60E-F2A0-4058-8D1A-D395A5B4C4DA}">
      <dsp:nvSpPr>
        <dsp:cNvPr id="0" name=""/>
        <dsp:cNvSpPr/>
      </dsp:nvSpPr>
      <dsp:spPr>
        <a:xfrm>
          <a:off x="8013602" y="1136230"/>
          <a:ext cx="2500654" cy="22953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kern="1200" dirty="0">
              <a:solidFill>
                <a:schemeClr val="tx1">
                  <a:lumMod val="65000"/>
                  <a:lumOff val="35000"/>
                </a:schemeClr>
              </a:solidFill>
              <a:latin typeface="Verdana" panose="020B0604030504040204" pitchFamily="34" charset="0"/>
              <a:ea typeface="Verdana" panose="020B0604030504040204" pitchFamily="34" charset="0"/>
            </a:rPr>
            <a:t>ERAF finansējums nav mazāks par </a:t>
          </a:r>
          <a:r>
            <a:rPr lang="lv-LV" sz="1400" kern="1200" dirty="0">
              <a:latin typeface="Verdana" panose="020B0604030504040204" pitchFamily="34" charset="0"/>
              <a:ea typeface="Verdana" panose="020B0604030504040204" pitchFamily="34" charset="0"/>
            </a:rPr>
            <a:t>30%            </a:t>
          </a:r>
          <a:r>
            <a:rPr lang="lv-LV" sz="1400" kern="1200" dirty="0">
              <a:solidFill>
                <a:schemeClr val="tx1">
                  <a:lumMod val="65000"/>
                  <a:lumOff val="35000"/>
                </a:schemeClr>
              </a:solidFill>
              <a:latin typeface="Verdana" panose="020B0604030504040204" pitchFamily="34" charset="0"/>
              <a:ea typeface="Verdana" panose="020B0604030504040204" pitchFamily="34" charset="0"/>
            </a:rPr>
            <a:t>no projekta kopējām attiecināmajām izmaksām</a:t>
          </a:r>
        </a:p>
      </dsp:txBody>
      <dsp:txXfrm>
        <a:off x="8080830" y="1203458"/>
        <a:ext cx="2366198" cy="2160883"/>
      </dsp:txXfrm>
    </dsp:sp>
    <dsp:sp modelId="{224442AC-F5BF-4C51-8DBD-A08722CA3CA5}">
      <dsp:nvSpPr>
        <dsp:cNvPr id="0" name=""/>
        <dsp:cNvSpPr/>
      </dsp:nvSpPr>
      <dsp:spPr>
        <a:xfrm>
          <a:off x="2317662" y="1161204"/>
          <a:ext cx="3145623" cy="30789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b="0" kern="1200" dirty="0">
              <a:solidFill>
                <a:schemeClr val="tx1">
                  <a:lumMod val="65000"/>
                  <a:lumOff val="35000"/>
                </a:schemeClr>
              </a:solidFill>
              <a:latin typeface="Verdana" panose="020B0604030504040204" pitchFamily="34" charset="0"/>
              <a:ea typeface="Verdana" panose="020B0604030504040204" pitchFamily="34" charset="0"/>
            </a:rPr>
            <a:t>Iznākuma rādītāji </a:t>
          </a:r>
          <a:r>
            <a:rPr lang="lv-LV" sz="1400" b="0" kern="1200" dirty="0">
              <a:solidFill>
                <a:schemeClr val="bg1">
                  <a:lumMod val="95000"/>
                </a:schemeClr>
              </a:solidFill>
              <a:latin typeface="Verdana" panose="020B0604030504040204" pitchFamily="34" charset="0"/>
              <a:ea typeface="Verdana" panose="020B0604030504040204" pitchFamily="34" charset="0"/>
            </a:rPr>
            <a:t>līdz </a:t>
          </a:r>
          <a:r>
            <a:rPr lang="lv-LV" sz="1400" b="1" kern="1200" dirty="0">
              <a:solidFill>
                <a:schemeClr val="bg1">
                  <a:lumMod val="95000"/>
                </a:schemeClr>
              </a:solidFill>
              <a:latin typeface="Verdana" panose="020B0604030504040204" pitchFamily="34" charset="0"/>
              <a:ea typeface="Verdana" panose="020B0604030504040204" pitchFamily="34" charset="0"/>
            </a:rPr>
            <a:t>2023.gada 31.decembrim</a:t>
          </a:r>
          <a:r>
            <a:rPr lang="lv-LV" sz="1400" b="0" kern="1200" dirty="0">
              <a:solidFill>
                <a:schemeClr val="tx1">
                  <a:lumMod val="65000"/>
                  <a:lumOff val="35000"/>
                </a:schemeClr>
              </a:solidFill>
              <a:latin typeface="Verdana" panose="020B0604030504040204" pitchFamily="34" charset="0"/>
              <a:ea typeface="Verdana" panose="020B0604030504040204" pitchFamily="34" charset="0"/>
            </a:rPr>
            <a:t>:</a:t>
          </a:r>
        </a:p>
        <a:p>
          <a:pPr marL="0" lvl="0" indent="0" algn="ctr" defTabSz="622300">
            <a:lnSpc>
              <a:spcPct val="90000"/>
            </a:lnSpc>
            <a:spcBef>
              <a:spcPct val="0"/>
            </a:spcBef>
            <a:spcAft>
              <a:spcPct val="35000"/>
            </a:spcAft>
            <a:buFont typeface="Wingdings" panose="05000000000000000000" pitchFamily="2" charset="2"/>
            <a:buNone/>
          </a:pPr>
          <a:r>
            <a:rPr lang="lv-LV" sz="1400" b="0" kern="1200" dirty="0">
              <a:solidFill>
                <a:schemeClr val="tx1">
                  <a:lumMod val="65000"/>
                  <a:lumOff val="35000"/>
                </a:schemeClr>
              </a:solidFill>
              <a:latin typeface="Verdana" panose="020B0604030504040204" pitchFamily="34" charset="0"/>
              <a:ea typeface="Verdana" panose="020B0604030504040204" pitchFamily="34" charset="0"/>
            </a:rPr>
            <a:t>atjaunoto degradēto teritoriju platība</a:t>
          </a:r>
          <a:r>
            <a:rPr lang="lv-LV" sz="1400" b="0" kern="1200" dirty="0">
              <a:solidFill>
                <a:schemeClr val="bg1"/>
              </a:solidFill>
              <a:latin typeface="Verdana" panose="020B0604030504040204" pitchFamily="34" charset="0"/>
              <a:ea typeface="Verdana" panose="020B0604030504040204" pitchFamily="34" charset="0"/>
            </a:rPr>
            <a:t> </a:t>
          </a:r>
          <a:r>
            <a:rPr lang="lv-LV" sz="1400" b="0" kern="1200" dirty="0">
              <a:solidFill>
                <a:schemeClr val="bg1">
                  <a:lumMod val="95000"/>
                </a:schemeClr>
              </a:solidFill>
              <a:latin typeface="Verdana" panose="020B0604030504040204" pitchFamily="34" charset="0"/>
              <a:ea typeface="Verdana" panose="020B0604030504040204" pitchFamily="34" charset="0"/>
            </a:rPr>
            <a:t>28,4 ha;</a:t>
          </a:r>
          <a:r>
            <a:rPr lang="lv-LV" sz="1400" b="0" kern="1200" dirty="0">
              <a:solidFill>
                <a:srgbClr val="FF0000"/>
              </a:solidFill>
              <a:latin typeface="Verdana" panose="020B0604030504040204" pitchFamily="34" charset="0"/>
              <a:ea typeface="Verdana" panose="020B0604030504040204" pitchFamily="34" charset="0"/>
            </a:rPr>
            <a:t> </a:t>
          </a:r>
        </a:p>
        <a:p>
          <a:pPr marL="0" lvl="0" indent="0" algn="ctr" defTabSz="622300">
            <a:lnSpc>
              <a:spcPct val="90000"/>
            </a:lnSpc>
            <a:spcBef>
              <a:spcPct val="0"/>
            </a:spcBef>
            <a:spcAft>
              <a:spcPct val="35000"/>
            </a:spcAft>
            <a:buFont typeface="Wingdings" panose="05000000000000000000" pitchFamily="2" charset="2"/>
            <a:buNone/>
          </a:pPr>
          <a:r>
            <a:rPr lang="lv-LV" sz="1400" b="0" kern="1200" dirty="0" err="1">
              <a:solidFill>
                <a:schemeClr val="tx1">
                  <a:lumMod val="65000"/>
                  <a:lumOff val="35000"/>
                </a:schemeClr>
              </a:solidFill>
              <a:latin typeface="Verdana" panose="020B0604030504040204" pitchFamily="34" charset="0"/>
              <a:ea typeface="Verdana" panose="020B0604030504040204" pitchFamily="34" charset="0"/>
            </a:rPr>
            <a:t>jaunizveidoto</a:t>
          </a:r>
          <a:r>
            <a:rPr lang="lv-LV" sz="1400" b="0" kern="1200" dirty="0">
              <a:solidFill>
                <a:schemeClr val="tx1">
                  <a:lumMod val="65000"/>
                  <a:lumOff val="35000"/>
                </a:schemeClr>
              </a:solidFill>
              <a:latin typeface="Verdana" panose="020B0604030504040204" pitchFamily="34" charset="0"/>
              <a:ea typeface="Verdana" panose="020B0604030504040204" pitchFamily="34" charset="0"/>
            </a:rPr>
            <a:t> darba vietu skaits atbalstītajās teritorijās </a:t>
          </a:r>
          <a:r>
            <a:rPr lang="lv-LV" sz="1400" b="0" kern="1200" dirty="0">
              <a:solidFill>
                <a:schemeClr val="bg1">
                  <a:lumMod val="95000"/>
                </a:schemeClr>
              </a:solidFill>
              <a:latin typeface="Verdana" panose="020B0604030504040204" pitchFamily="34" charset="0"/>
              <a:ea typeface="Verdana" panose="020B0604030504040204" pitchFamily="34" charset="0"/>
            </a:rPr>
            <a:t>295 </a:t>
          </a:r>
          <a:r>
            <a:rPr lang="lv-LV" sz="1400" b="0" kern="1200" dirty="0" err="1">
              <a:solidFill>
                <a:schemeClr val="bg1">
                  <a:lumMod val="95000"/>
                </a:schemeClr>
              </a:solidFill>
              <a:latin typeface="Verdana" panose="020B0604030504040204" pitchFamily="34" charset="0"/>
              <a:ea typeface="Verdana" panose="020B0604030504040204" pitchFamily="34" charset="0"/>
            </a:rPr>
            <a:t>jauizveidotas</a:t>
          </a:r>
          <a:r>
            <a:rPr lang="lv-LV" sz="1400" b="0" kern="1200" dirty="0">
              <a:solidFill>
                <a:schemeClr val="bg1">
                  <a:lumMod val="95000"/>
                </a:schemeClr>
              </a:solidFill>
              <a:latin typeface="Verdana" panose="020B0604030504040204" pitchFamily="34" charset="0"/>
              <a:ea typeface="Verdana" panose="020B0604030504040204" pitchFamily="34" charset="0"/>
            </a:rPr>
            <a:t> darba vietas;</a:t>
          </a:r>
        </a:p>
        <a:p>
          <a:pPr marL="0" lvl="0" indent="0" algn="ctr" defTabSz="622300">
            <a:lnSpc>
              <a:spcPct val="90000"/>
            </a:lnSpc>
            <a:spcBef>
              <a:spcPct val="0"/>
            </a:spcBef>
            <a:spcAft>
              <a:spcPct val="35000"/>
            </a:spcAft>
            <a:buFont typeface="Wingdings" panose="05000000000000000000" pitchFamily="2" charset="2"/>
            <a:buNone/>
          </a:pPr>
          <a:r>
            <a:rPr lang="lv-LV" sz="1400" b="0" kern="1200" dirty="0">
              <a:solidFill>
                <a:schemeClr val="tx1">
                  <a:lumMod val="65000"/>
                  <a:lumOff val="35000"/>
                </a:schemeClr>
              </a:solidFill>
              <a:latin typeface="Verdana" panose="020B0604030504040204" pitchFamily="34" charset="0"/>
              <a:ea typeface="Verdana" panose="020B0604030504040204" pitchFamily="34" charset="0"/>
            </a:rPr>
            <a:t>komersantu </a:t>
          </a:r>
          <a:r>
            <a:rPr lang="lv-LV" sz="1400" b="0" kern="1200" dirty="0" err="1">
              <a:solidFill>
                <a:schemeClr val="tx1">
                  <a:lumMod val="65000"/>
                  <a:lumOff val="35000"/>
                </a:schemeClr>
              </a:solidFill>
              <a:latin typeface="Verdana" panose="020B0604030504040204" pitchFamily="34" charset="0"/>
              <a:ea typeface="Verdana" panose="020B0604030504040204" pitchFamily="34" charset="0"/>
            </a:rPr>
            <a:t>nefinanšu</a:t>
          </a:r>
          <a:r>
            <a:rPr lang="lv-LV" sz="1400" b="0" kern="1200" dirty="0">
              <a:solidFill>
                <a:schemeClr val="tx1">
                  <a:lumMod val="65000"/>
                  <a:lumOff val="35000"/>
                </a:schemeClr>
              </a:solidFill>
              <a:latin typeface="Verdana" panose="020B0604030504040204" pitchFamily="34" charset="0"/>
              <a:ea typeface="Verdana" panose="020B0604030504040204" pitchFamily="34" charset="0"/>
            </a:rPr>
            <a:t> investīcijas pašu nemateriālajos ieguldījumos un pamatlīdzekļos </a:t>
          </a:r>
        </a:p>
        <a:p>
          <a:pPr marL="0" lvl="0" indent="0" algn="ctr" defTabSz="622300">
            <a:lnSpc>
              <a:spcPct val="90000"/>
            </a:lnSpc>
            <a:spcBef>
              <a:spcPct val="0"/>
            </a:spcBef>
            <a:spcAft>
              <a:spcPct val="35000"/>
            </a:spcAft>
            <a:buFont typeface="Wingdings" panose="05000000000000000000" pitchFamily="2" charset="2"/>
            <a:buNone/>
          </a:pPr>
          <a:r>
            <a:rPr lang="lv-LV" sz="1400" b="0" kern="1200" dirty="0">
              <a:solidFill>
                <a:schemeClr val="bg1">
                  <a:lumMod val="95000"/>
                </a:schemeClr>
              </a:solidFill>
              <a:latin typeface="Verdana" panose="020B0604030504040204" pitchFamily="34" charset="0"/>
              <a:ea typeface="Verdana" panose="020B0604030504040204" pitchFamily="34" charset="0"/>
            </a:rPr>
            <a:t>12 082 750 </a:t>
          </a:r>
          <a:r>
            <a:rPr lang="lv-LV" sz="1400" b="0" i="1" kern="1200" dirty="0" err="1">
              <a:solidFill>
                <a:schemeClr val="bg1">
                  <a:lumMod val="95000"/>
                </a:schemeClr>
              </a:solidFill>
              <a:latin typeface="Verdana" panose="020B0604030504040204" pitchFamily="34" charset="0"/>
              <a:ea typeface="Verdana" panose="020B0604030504040204" pitchFamily="34" charset="0"/>
            </a:rPr>
            <a:t>euro</a:t>
          </a:r>
          <a:endParaRPr lang="lv-LV" sz="1400" i="1" kern="1200" dirty="0">
            <a:solidFill>
              <a:schemeClr val="tx1">
                <a:lumMod val="65000"/>
                <a:lumOff val="35000"/>
              </a:schemeClr>
            </a:solidFill>
            <a:latin typeface="Verdana" panose="020B0604030504040204" pitchFamily="34" charset="0"/>
            <a:ea typeface="Verdana" panose="020B0604030504040204" pitchFamily="34" charset="0"/>
          </a:endParaRPr>
        </a:p>
      </dsp:txBody>
      <dsp:txXfrm>
        <a:off x="2407842" y="1251384"/>
        <a:ext cx="2965263" cy="2898608"/>
      </dsp:txXfrm>
    </dsp:sp>
    <dsp:sp modelId="{41B9C448-8867-4170-8B8E-A4524BE1D137}">
      <dsp:nvSpPr>
        <dsp:cNvPr id="0" name=""/>
        <dsp:cNvSpPr/>
      </dsp:nvSpPr>
      <dsp:spPr>
        <a:xfrm>
          <a:off x="304310" y="1346965"/>
          <a:ext cx="1950185" cy="16473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b="0" kern="1200" dirty="0">
              <a:solidFill>
                <a:schemeClr val="tx1">
                  <a:lumMod val="65000"/>
                  <a:lumOff val="35000"/>
                </a:schemeClr>
              </a:solidFill>
              <a:latin typeface="Verdana" panose="020B0604030504040204" pitchFamily="34" charset="0"/>
              <a:ea typeface="Verdana" panose="020B0604030504040204" pitchFamily="34" charset="0"/>
            </a:rPr>
            <a:t>Projektu īsteno līdz </a:t>
          </a:r>
        </a:p>
        <a:p>
          <a:pPr marL="0" lvl="0" indent="0" algn="ctr" defTabSz="622300">
            <a:lnSpc>
              <a:spcPct val="90000"/>
            </a:lnSpc>
            <a:spcBef>
              <a:spcPct val="0"/>
            </a:spcBef>
            <a:spcAft>
              <a:spcPct val="35000"/>
            </a:spcAft>
            <a:buNone/>
          </a:pPr>
          <a:r>
            <a:rPr lang="pt-BR" sz="1400" b="0" kern="1200" dirty="0">
              <a:solidFill>
                <a:schemeClr val="bg1">
                  <a:lumMod val="95000"/>
                </a:schemeClr>
              </a:solidFill>
              <a:latin typeface="Verdana" panose="020B0604030504040204" pitchFamily="34" charset="0"/>
              <a:ea typeface="Verdana" panose="020B0604030504040204" pitchFamily="34" charset="0"/>
            </a:rPr>
            <a:t>2023. gada 31. decembrim</a:t>
          </a:r>
          <a:endParaRPr lang="lv-LV" sz="1400" kern="1200" dirty="0">
            <a:solidFill>
              <a:schemeClr val="bg1">
                <a:lumMod val="95000"/>
              </a:schemeClr>
            </a:solidFill>
            <a:latin typeface="Verdana" panose="020B0604030504040204" pitchFamily="34" charset="0"/>
            <a:ea typeface="Verdana" panose="020B0604030504040204" pitchFamily="34" charset="0"/>
          </a:endParaRPr>
        </a:p>
      </dsp:txBody>
      <dsp:txXfrm>
        <a:off x="352560" y="1395215"/>
        <a:ext cx="1853685" cy="15508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A5353-662F-411E-8193-A310C229B9F0}">
      <dsp:nvSpPr>
        <dsp:cNvPr id="0" name=""/>
        <dsp:cNvSpPr/>
      </dsp:nvSpPr>
      <dsp:spPr>
        <a:xfrm>
          <a:off x="-6324783" y="-962618"/>
          <a:ext cx="7490463" cy="7490463"/>
        </a:xfrm>
        <a:prstGeom prst="blockArc">
          <a:avLst>
            <a:gd name="adj1" fmla="val 18900000"/>
            <a:gd name="adj2" fmla="val 2700000"/>
            <a:gd name="adj3" fmla="val 288"/>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710070-F0F4-4487-AFD6-60E37C53C8AC}">
      <dsp:nvSpPr>
        <dsp:cNvPr id="0" name=""/>
        <dsp:cNvSpPr/>
      </dsp:nvSpPr>
      <dsp:spPr>
        <a:xfrm>
          <a:off x="843824" y="305184"/>
          <a:ext cx="9529020" cy="1105141"/>
        </a:xfrm>
        <a:prstGeom prst="rect">
          <a:avLst/>
        </a:prstGeom>
        <a:solidFill>
          <a:schemeClr val="tx2">
            <a:lumMod val="40000"/>
            <a:lumOff val="6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9573" tIns="45720" rIns="45720" bIns="4572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lv-LV" sz="1800" b="0" kern="1200" dirty="0">
              <a:solidFill>
                <a:schemeClr val="tx1">
                  <a:lumMod val="65000"/>
                  <a:lumOff val="35000"/>
                </a:schemeClr>
              </a:solidFill>
              <a:latin typeface="Verdana" panose="020B0604030504040204" pitchFamily="34" charset="0"/>
              <a:ea typeface="Verdana" panose="020B0604030504040204" pitchFamily="34" charset="0"/>
            </a:rPr>
            <a:t>Iezīmē degradēto un atjaunojamo degradēto teritoriju, norāda zemes vienību kadastra numurus, platības (ha, ar divām zīmēm aiz komata)</a:t>
          </a:r>
        </a:p>
      </dsp:txBody>
      <dsp:txXfrm>
        <a:off x="843824" y="305184"/>
        <a:ext cx="9529020" cy="1105141"/>
      </dsp:txXfrm>
    </dsp:sp>
    <dsp:sp modelId="{422C03CF-1F56-4CF3-97F2-4F36D1DA34A8}">
      <dsp:nvSpPr>
        <dsp:cNvPr id="0" name=""/>
        <dsp:cNvSpPr/>
      </dsp:nvSpPr>
      <dsp:spPr>
        <a:xfrm flipH="1">
          <a:off x="2915424" y="2022843"/>
          <a:ext cx="870066" cy="586348"/>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D9442C-37CF-434A-9762-5DE593978A38}">
      <dsp:nvSpPr>
        <dsp:cNvPr id="0" name=""/>
        <dsp:cNvSpPr/>
      </dsp:nvSpPr>
      <dsp:spPr>
        <a:xfrm>
          <a:off x="947867" y="1554613"/>
          <a:ext cx="9306616" cy="1158839"/>
        </a:xfrm>
        <a:prstGeom prst="rect">
          <a:avLst/>
        </a:prstGeom>
        <a:solidFill>
          <a:schemeClr val="tx2">
            <a:lumMod val="40000"/>
            <a:lumOff val="6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9573" tIns="45720" rIns="45720" bIns="45720" numCol="1" spcCol="1270" anchor="ctr" anchorCtr="0">
          <a:noAutofit/>
        </a:bodyPr>
        <a:lstStyle/>
        <a:p>
          <a:pPr marL="0" lvl="0" indent="0" algn="l" defTabSz="800100">
            <a:lnSpc>
              <a:spcPct val="90000"/>
            </a:lnSpc>
            <a:spcBef>
              <a:spcPct val="0"/>
            </a:spcBef>
            <a:spcAft>
              <a:spcPct val="35000"/>
            </a:spcAft>
            <a:buNone/>
          </a:pPr>
          <a:r>
            <a:rPr lang="lv-LV" sz="1800" b="0" kern="1200" dirty="0">
              <a:solidFill>
                <a:schemeClr val="tx1">
                  <a:lumMod val="65000"/>
                  <a:lumOff val="35000"/>
                </a:schemeClr>
              </a:solidFill>
              <a:latin typeface="Verdana" panose="020B0604030504040204" pitchFamily="34" charset="0"/>
              <a:ea typeface="Verdana" panose="020B0604030504040204" pitchFamily="34" charset="0"/>
            </a:rPr>
            <a:t>Norāda identificējamus komersantus, kas rada iznākuma rādītāju vērtības, šo komersantu atrašanās vietas</a:t>
          </a:r>
        </a:p>
      </dsp:txBody>
      <dsp:txXfrm>
        <a:off x="947867" y="1554613"/>
        <a:ext cx="9306616" cy="1158839"/>
      </dsp:txXfrm>
    </dsp:sp>
    <dsp:sp modelId="{BE664938-7933-44BA-A059-08D18BBC33FD}">
      <dsp:nvSpPr>
        <dsp:cNvPr id="0" name=""/>
        <dsp:cNvSpPr/>
      </dsp:nvSpPr>
      <dsp:spPr>
        <a:xfrm>
          <a:off x="83981" y="4210037"/>
          <a:ext cx="1122696" cy="1049356"/>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926257-2CF6-494F-9640-45D7836DF406}">
      <dsp:nvSpPr>
        <dsp:cNvPr id="0" name=""/>
        <dsp:cNvSpPr/>
      </dsp:nvSpPr>
      <dsp:spPr>
        <a:xfrm>
          <a:off x="1085639" y="2931001"/>
          <a:ext cx="9178665" cy="987676"/>
        </a:xfrm>
        <a:prstGeom prst="rect">
          <a:avLst/>
        </a:prstGeom>
        <a:solidFill>
          <a:schemeClr val="tx2">
            <a:lumMod val="40000"/>
            <a:lumOff val="6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9573" tIns="45720" rIns="45720" bIns="45720" numCol="1" spcCol="1270" anchor="ctr" anchorCtr="0">
          <a:noAutofit/>
        </a:bodyPr>
        <a:lstStyle/>
        <a:p>
          <a:pPr marL="0" lvl="0" indent="0" algn="just" defTabSz="800100">
            <a:lnSpc>
              <a:spcPct val="90000"/>
            </a:lnSpc>
            <a:spcBef>
              <a:spcPct val="0"/>
            </a:spcBef>
            <a:spcAft>
              <a:spcPct val="35000"/>
            </a:spcAft>
            <a:buNone/>
          </a:pPr>
          <a:r>
            <a:rPr lang="lv-LV" sz="1800" b="0" kern="1200" dirty="0">
              <a:solidFill>
                <a:schemeClr val="tx1">
                  <a:lumMod val="65000"/>
                  <a:lumOff val="35000"/>
                </a:schemeClr>
              </a:solidFill>
              <a:latin typeface="Verdana" panose="020B0604030504040204" pitchFamily="34" charset="0"/>
              <a:ea typeface="Verdana" panose="020B0604030504040204" pitchFamily="34" charset="0"/>
            </a:rPr>
            <a:t>Iezīmē investīciju objektus (piemēram, ielas, ceļus, laukumus, ēkas)</a:t>
          </a:r>
        </a:p>
      </dsp:txBody>
      <dsp:txXfrm>
        <a:off x="1085639" y="2931001"/>
        <a:ext cx="9178665" cy="987676"/>
      </dsp:txXfrm>
    </dsp:sp>
    <dsp:sp modelId="{8D2B09E8-C4D3-464D-951E-C25ACEA5368B}">
      <dsp:nvSpPr>
        <dsp:cNvPr id="0" name=""/>
        <dsp:cNvSpPr/>
      </dsp:nvSpPr>
      <dsp:spPr>
        <a:xfrm>
          <a:off x="93334" y="4185147"/>
          <a:ext cx="1070192" cy="1070192"/>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F390B4-57CB-487A-9746-44FB26FEC600}">
      <dsp:nvSpPr>
        <dsp:cNvPr id="0" name=""/>
        <dsp:cNvSpPr/>
      </dsp:nvSpPr>
      <dsp:spPr>
        <a:xfrm>
          <a:off x="614221" y="4073561"/>
          <a:ext cx="9669518" cy="1153471"/>
        </a:xfrm>
        <a:prstGeom prst="rect">
          <a:avLst/>
        </a:prstGeom>
        <a:solidFill>
          <a:schemeClr val="tx2">
            <a:lumMod val="40000"/>
            <a:lumOff val="6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9573" tIns="45720" rIns="45720" bIns="45720" numCol="1" spcCol="1270" anchor="ctr" anchorCtr="0">
          <a:noAutofit/>
        </a:bodyPr>
        <a:lstStyle/>
        <a:p>
          <a:pPr marL="0" lvl="0" indent="0" algn="just" defTabSz="800100">
            <a:lnSpc>
              <a:spcPct val="90000"/>
            </a:lnSpc>
            <a:spcBef>
              <a:spcPct val="0"/>
            </a:spcBef>
            <a:spcAft>
              <a:spcPct val="35000"/>
            </a:spcAft>
            <a:buNone/>
          </a:pPr>
          <a:r>
            <a:rPr lang="lv-LV" sz="1800" b="0" kern="1200" dirty="0">
              <a:solidFill>
                <a:schemeClr val="tx1">
                  <a:lumMod val="65000"/>
                  <a:lumOff val="35000"/>
                </a:schemeClr>
              </a:solidFill>
              <a:latin typeface="Verdana" panose="020B0604030504040204" pitchFamily="34" charset="0"/>
              <a:ea typeface="Verdana" panose="020B0604030504040204" pitchFamily="34" charset="0"/>
            </a:rPr>
            <a:t>Norāda izbūvējamos (vai pārbūvējamos ar jaudas palielinājumu) inženiertīklus (ūdensapgāde, kanalizācija, elektrība, gāze, siltumapgāde)</a:t>
          </a:r>
        </a:p>
      </dsp:txBody>
      <dsp:txXfrm>
        <a:off x="614221" y="4073561"/>
        <a:ext cx="9669518" cy="1153471"/>
      </dsp:txXfrm>
    </dsp:sp>
    <dsp:sp modelId="{3BA84D92-2C51-4D00-918E-D5D957E1F69B}">
      <dsp:nvSpPr>
        <dsp:cNvPr id="0" name=""/>
        <dsp:cNvSpPr/>
      </dsp:nvSpPr>
      <dsp:spPr>
        <a:xfrm>
          <a:off x="59689" y="4174197"/>
          <a:ext cx="1070192" cy="1070192"/>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751F7-CE4B-4FEA-BDBD-B27E2A570EA3}">
      <dsp:nvSpPr>
        <dsp:cNvPr id="0" name=""/>
        <dsp:cNvSpPr/>
      </dsp:nvSpPr>
      <dsp:spPr>
        <a:xfrm rot="5400000">
          <a:off x="4824672" y="-1944948"/>
          <a:ext cx="4221155" cy="826345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 typeface="Wingdings" panose="05000000000000000000" pitchFamily="2" charset="2"/>
            <a:buChar char="ü"/>
          </a:pPr>
          <a:r>
            <a:rPr lang="lv-LV" sz="2000" kern="1200" dirty="0">
              <a:solidFill>
                <a:schemeClr val="tx1">
                  <a:lumMod val="65000"/>
                  <a:lumOff val="35000"/>
                </a:schemeClr>
              </a:solidFill>
              <a:latin typeface="Verdana" panose="020B0604030504040204" pitchFamily="34" charset="0"/>
              <a:ea typeface="Verdana" panose="020B0604030504040204" pitchFamily="34" charset="0"/>
            </a:rPr>
            <a:t>plānota infrastruktūra atbilstoši Regulas Nr.651/2014 56.pantam, taču konstatējami </a:t>
          </a:r>
          <a:r>
            <a:rPr lang="lv-LV" sz="2000" kern="1200" dirty="0" err="1">
              <a:solidFill>
                <a:schemeClr val="tx1">
                  <a:lumMod val="65000"/>
                  <a:lumOff val="35000"/>
                </a:schemeClr>
              </a:solidFill>
              <a:latin typeface="Verdana" panose="020B0604030504040204" pitchFamily="34" charset="0"/>
              <a:ea typeface="Verdana" panose="020B0604030504040204" pitchFamily="34" charset="0"/>
            </a:rPr>
            <a:t>mērķorientētas</a:t>
          </a:r>
          <a:r>
            <a:rPr lang="lv-LV" sz="2000" kern="1200" dirty="0">
              <a:solidFill>
                <a:schemeClr val="tx1">
                  <a:lumMod val="65000"/>
                  <a:lumOff val="35000"/>
                </a:schemeClr>
              </a:solidFill>
              <a:latin typeface="Verdana" panose="020B0604030504040204" pitchFamily="34" charset="0"/>
              <a:ea typeface="Verdana" panose="020B0604030504040204" pitchFamily="34" charset="0"/>
            </a:rPr>
            <a:t> infrastruktūras, kas izbūvēta iepriekš nosakāmam komersantam un pielāgota tā vajadzībām, riski;</a:t>
          </a:r>
        </a:p>
        <a:p>
          <a:pPr marL="228600" lvl="1" indent="-228600" algn="l" defTabSz="889000">
            <a:lnSpc>
              <a:spcPct val="90000"/>
            </a:lnSpc>
            <a:spcBef>
              <a:spcPct val="0"/>
            </a:spcBef>
            <a:spcAft>
              <a:spcPct val="15000"/>
            </a:spcAft>
            <a:buFont typeface="Wingdings" panose="05000000000000000000" pitchFamily="2" charset="2"/>
            <a:buNone/>
          </a:pPr>
          <a:endParaRPr lang="lv-LV" sz="2000" kern="1200" dirty="0">
            <a:solidFill>
              <a:schemeClr val="tx1">
                <a:lumMod val="65000"/>
                <a:lumOff val="35000"/>
              </a:schemeClr>
            </a:solidFill>
            <a:latin typeface="Verdana" panose="020B0604030504040204" pitchFamily="34" charset="0"/>
            <a:ea typeface="Verdana" panose="020B0604030504040204" pitchFamily="34" charset="0"/>
          </a:endParaRPr>
        </a:p>
        <a:p>
          <a:pPr marL="228600" lvl="1" indent="-228600" algn="l" defTabSz="889000">
            <a:lnSpc>
              <a:spcPct val="90000"/>
            </a:lnSpc>
            <a:spcBef>
              <a:spcPct val="0"/>
            </a:spcBef>
            <a:spcAft>
              <a:spcPct val="15000"/>
            </a:spcAft>
            <a:buFont typeface="Wingdings" panose="05000000000000000000" pitchFamily="2" charset="2"/>
            <a:buChar char="ü"/>
          </a:pPr>
          <a:r>
            <a:rPr lang="lv-LV" sz="2000" kern="1200" dirty="0">
              <a:solidFill>
                <a:schemeClr val="tx1">
                  <a:lumMod val="65000"/>
                  <a:lumOff val="35000"/>
                </a:schemeClr>
              </a:solidFill>
              <a:latin typeface="Verdana" panose="020B0604030504040204" pitchFamily="34" charset="0"/>
              <a:ea typeface="Verdana" panose="020B0604030504040204" pitchFamily="34" charset="0"/>
            </a:rPr>
            <a:t>nav izdalītas projekta darbības un izmaksas pēc atbilstošiem valsts atbalsta veidiem (MK noteikumu 19.punkta apakšpunkti);</a:t>
          </a:r>
        </a:p>
        <a:p>
          <a:pPr marL="228600" lvl="1" indent="-228600" algn="l" defTabSz="889000">
            <a:lnSpc>
              <a:spcPct val="90000"/>
            </a:lnSpc>
            <a:spcBef>
              <a:spcPct val="0"/>
            </a:spcBef>
            <a:spcAft>
              <a:spcPct val="15000"/>
            </a:spcAft>
            <a:buFont typeface="Wingdings" panose="05000000000000000000" pitchFamily="2" charset="2"/>
            <a:buNone/>
          </a:pPr>
          <a:r>
            <a:rPr lang="lv-LV" sz="2000" kern="1200" dirty="0">
              <a:solidFill>
                <a:schemeClr val="tx1">
                  <a:lumMod val="65000"/>
                  <a:lumOff val="35000"/>
                </a:schemeClr>
              </a:solidFill>
              <a:latin typeface="Verdana" panose="020B0604030504040204" pitchFamily="34" charset="0"/>
              <a:ea typeface="Verdana" panose="020B0604030504040204" pitchFamily="34" charset="0"/>
            </a:rPr>
            <a:t>   </a:t>
          </a:r>
          <a:r>
            <a:rPr lang="lv-LV" sz="2000" b="1" kern="1200" dirty="0">
              <a:solidFill>
                <a:schemeClr val="tx1">
                  <a:lumMod val="65000"/>
                  <a:lumOff val="35000"/>
                </a:schemeClr>
              </a:solidFill>
              <a:latin typeface="Verdana" panose="020B0604030504040204" pitchFamily="34" charset="0"/>
              <a:ea typeface="Verdana" panose="020B0604030504040204" pitchFamily="34" charset="0"/>
            </a:rPr>
            <a:t>NB! </a:t>
          </a:r>
          <a:r>
            <a:rPr lang="lv-LV" sz="2000" kern="1200" dirty="0">
              <a:solidFill>
                <a:schemeClr val="tx1">
                  <a:lumMod val="65000"/>
                  <a:lumOff val="35000"/>
                </a:schemeClr>
              </a:solidFill>
              <a:latin typeface="Verdana" panose="020B0604030504040204" pitchFamily="34" charset="0"/>
              <a:ea typeface="Verdana" panose="020B0604030504040204" pitchFamily="34" charset="0"/>
            </a:rPr>
            <a:t>Elektrības, gāzes, ūdens un kanalizācijas </a:t>
          </a:r>
          <a:r>
            <a:rPr lang="lv-LV" sz="2000" kern="1200" dirty="0" err="1">
              <a:solidFill>
                <a:schemeClr val="tx1">
                  <a:lumMod val="65000"/>
                  <a:lumOff val="35000"/>
                </a:schemeClr>
              </a:solidFill>
              <a:latin typeface="Verdana" panose="020B0604030504040204" pitchFamily="34" charset="0"/>
              <a:ea typeface="Verdana" panose="020B0604030504040204" pitchFamily="34" charset="0"/>
            </a:rPr>
            <a:t>pieslēgumi</a:t>
          </a:r>
          <a:r>
            <a:rPr lang="lv-LV" sz="2000" kern="1200" dirty="0">
              <a:solidFill>
                <a:schemeClr val="tx1">
                  <a:lumMod val="65000"/>
                  <a:lumOff val="35000"/>
                </a:schemeClr>
              </a:solidFill>
              <a:latin typeface="Verdana" panose="020B0604030504040204" pitchFamily="34" charset="0"/>
              <a:ea typeface="Verdana" panose="020B0604030504040204" pitchFamily="34" charset="0"/>
            </a:rPr>
            <a:t> ēkai piegulošajā teritorijā līdz maģistrālajam sadales punktam arī ir klasificējami kā 56.panta atbalsts</a:t>
          </a:r>
        </a:p>
      </dsp:txBody>
      <dsp:txXfrm rot="-5400000">
        <a:off x="2803520" y="282264"/>
        <a:ext cx="8057399" cy="3809035"/>
      </dsp:txXfrm>
    </dsp:sp>
    <dsp:sp modelId="{1EC5A69F-8CCB-476F-B0EB-F09428DE2140}">
      <dsp:nvSpPr>
        <dsp:cNvPr id="0" name=""/>
        <dsp:cNvSpPr/>
      </dsp:nvSpPr>
      <dsp:spPr>
        <a:xfrm>
          <a:off x="1748" y="2135"/>
          <a:ext cx="2801772" cy="43692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kumimoji="0" lang="lv-LV" altLang="lv-LV" sz="2400" b="0" i="0" u="none" strike="noStrike" kern="1200" cap="none" normalizeH="0" baseline="0" dirty="0">
              <a:ln>
                <a:noFill/>
              </a:ln>
              <a:solidFill>
                <a:schemeClr val="tx1">
                  <a:lumMod val="65000"/>
                  <a:lumOff val="35000"/>
                </a:schemeClr>
              </a:solidFill>
              <a:effectLst/>
              <a:latin typeface="Verdana" panose="020B0604030504040204" pitchFamily="34" charset="0"/>
              <a:cs typeface="Arial" panose="020B0604020202020204" pitchFamily="34" charset="0"/>
            </a:rPr>
            <a:t>Valsts atbalsta darbības</a:t>
          </a:r>
          <a:endParaRPr lang="lv-LV" sz="2400" kern="1200" dirty="0">
            <a:solidFill>
              <a:schemeClr val="tx1">
                <a:lumMod val="65000"/>
                <a:lumOff val="35000"/>
              </a:schemeClr>
            </a:solidFill>
            <a:latin typeface="Verdana" panose="020B0604030504040204" pitchFamily="34" charset="0"/>
            <a:ea typeface="Verdana" panose="020B0604030504040204" pitchFamily="34" charset="0"/>
          </a:endParaRPr>
        </a:p>
      </dsp:txBody>
      <dsp:txXfrm>
        <a:off x="138519" y="138906"/>
        <a:ext cx="2528230" cy="409574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751F7-CE4B-4FEA-BDBD-B27E2A570EA3}">
      <dsp:nvSpPr>
        <dsp:cNvPr id="0" name=""/>
        <dsp:cNvSpPr/>
      </dsp:nvSpPr>
      <dsp:spPr>
        <a:xfrm rot="5400000">
          <a:off x="4824672" y="-1944948"/>
          <a:ext cx="4221155" cy="826345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 typeface="Wingdings" panose="05000000000000000000" pitchFamily="2" charset="2"/>
            <a:buChar char="ü"/>
          </a:pPr>
          <a:r>
            <a:rPr lang="lv-LV" sz="2000" kern="1200" dirty="0">
              <a:solidFill>
                <a:schemeClr val="tx1">
                  <a:lumMod val="65000"/>
                  <a:lumOff val="35000"/>
                </a:schemeClr>
              </a:solidFill>
              <a:latin typeface="Verdana" panose="020B0604030504040204" pitchFamily="34" charset="0"/>
              <a:ea typeface="Verdana" panose="020B0604030504040204" pitchFamily="34" charset="0"/>
            </a:rPr>
            <a:t>nav iesniegti visi nepieciešamie apliecinājumi;</a:t>
          </a:r>
        </a:p>
        <a:p>
          <a:pPr marL="228600" lvl="1" indent="-228600" algn="l" defTabSz="889000">
            <a:lnSpc>
              <a:spcPct val="90000"/>
            </a:lnSpc>
            <a:spcBef>
              <a:spcPct val="0"/>
            </a:spcBef>
            <a:spcAft>
              <a:spcPct val="15000"/>
            </a:spcAft>
            <a:buFont typeface="Wingdings" panose="05000000000000000000" pitchFamily="2" charset="2"/>
            <a:buNone/>
          </a:pPr>
          <a:endParaRPr lang="lv-LV" sz="2000" kern="1200" dirty="0">
            <a:solidFill>
              <a:schemeClr val="tx1">
                <a:lumMod val="65000"/>
                <a:lumOff val="35000"/>
              </a:schemeClr>
            </a:solidFill>
            <a:latin typeface="Verdana" panose="020B0604030504040204" pitchFamily="34" charset="0"/>
            <a:ea typeface="Verdana" panose="020B0604030504040204" pitchFamily="34" charset="0"/>
          </a:endParaRPr>
        </a:p>
        <a:p>
          <a:pPr marL="228600" lvl="1" indent="-228600" algn="l" defTabSz="889000">
            <a:lnSpc>
              <a:spcPct val="90000"/>
            </a:lnSpc>
            <a:spcBef>
              <a:spcPct val="0"/>
            </a:spcBef>
            <a:spcAft>
              <a:spcPct val="15000"/>
            </a:spcAft>
            <a:buFont typeface="Wingdings" panose="05000000000000000000" pitchFamily="2" charset="2"/>
            <a:buChar char="ü"/>
          </a:pPr>
          <a:r>
            <a:rPr lang="lv-LV" sz="2000" kern="1200" dirty="0">
              <a:solidFill>
                <a:schemeClr val="tx1">
                  <a:lumMod val="65000"/>
                  <a:lumOff val="35000"/>
                </a:schemeClr>
              </a:solidFill>
              <a:latin typeface="Verdana" panose="020B0604030504040204" pitchFamily="34" charset="0"/>
              <a:ea typeface="Verdana" panose="020B0604030504040204" pitchFamily="34" charset="0"/>
            </a:rPr>
            <a:t>nav korekti aizpildīta projekta iesnieguma 7.sadaļa "Valsts atbalsta jautājumi";</a:t>
          </a:r>
        </a:p>
        <a:p>
          <a:pPr marL="228600" lvl="1" indent="-228600" algn="l" defTabSz="889000">
            <a:lnSpc>
              <a:spcPct val="90000"/>
            </a:lnSpc>
            <a:spcBef>
              <a:spcPct val="0"/>
            </a:spcBef>
            <a:spcAft>
              <a:spcPct val="15000"/>
            </a:spcAft>
            <a:buFont typeface="Wingdings" panose="05000000000000000000" pitchFamily="2" charset="2"/>
            <a:buNone/>
          </a:pPr>
          <a:endParaRPr lang="lv-LV" sz="2000" kern="1200" dirty="0">
            <a:solidFill>
              <a:schemeClr val="tx1">
                <a:lumMod val="65000"/>
                <a:lumOff val="35000"/>
              </a:schemeClr>
            </a:solidFill>
            <a:latin typeface="Verdana" panose="020B0604030504040204" pitchFamily="34" charset="0"/>
            <a:ea typeface="Verdana" panose="020B0604030504040204" pitchFamily="34" charset="0"/>
          </a:endParaRPr>
        </a:p>
        <a:p>
          <a:pPr marL="228600" lvl="1" indent="-228600" algn="l" defTabSz="889000">
            <a:lnSpc>
              <a:spcPct val="90000"/>
            </a:lnSpc>
            <a:spcBef>
              <a:spcPct val="0"/>
            </a:spcBef>
            <a:spcAft>
              <a:spcPct val="15000"/>
            </a:spcAft>
            <a:buFont typeface="Wingdings" panose="05000000000000000000" pitchFamily="2" charset="2"/>
            <a:buChar char="ü"/>
          </a:pPr>
          <a:r>
            <a:rPr lang="lv-LV" sz="2000" kern="1200" dirty="0">
              <a:solidFill>
                <a:schemeClr val="tx1">
                  <a:lumMod val="65000"/>
                  <a:lumOff val="35000"/>
                </a:schemeClr>
              </a:solidFill>
              <a:latin typeface="Verdana" panose="020B0604030504040204" pitchFamily="34" charset="0"/>
              <a:ea typeface="Verdana" panose="020B0604030504040204" pitchFamily="34" charset="0"/>
            </a:rPr>
            <a:t>nav noteikti kritēriji/pazīmes, pēc kuriem projekta iesniedzējs ir vadījies (un vadīsies arī projekta īstenošanas laikā), lai identificētu, vai projekts kopumā vai tā daļa ir vērsta vai nav vērsta uz atbalstu saimnieciskai darbībai</a:t>
          </a:r>
        </a:p>
      </dsp:txBody>
      <dsp:txXfrm rot="-5400000">
        <a:off x="2803520" y="282264"/>
        <a:ext cx="8057399" cy="3809035"/>
      </dsp:txXfrm>
    </dsp:sp>
    <dsp:sp modelId="{1EC5A69F-8CCB-476F-B0EB-F09428DE2140}">
      <dsp:nvSpPr>
        <dsp:cNvPr id="0" name=""/>
        <dsp:cNvSpPr/>
      </dsp:nvSpPr>
      <dsp:spPr>
        <a:xfrm>
          <a:off x="1748" y="2135"/>
          <a:ext cx="2801772" cy="43692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kumimoji="0" lang="lv-LV" altLang="lv-LV" sz="2400" b="0" i="0" u="none" strike="noStrike" kern="1200" cap="none" normalizeH="0" baseline="0" dirty="0">
              <a:ln>
                <a:noFill/>
              </a:ln>
              <a:solidFill>
                <a:schemeClr val="tx1">
                  <a:lumMod val="65000"/>
                  <a:lumOff val="35000"/>
                </a:schemeClr>
              </a:solidFill>
              <a:effectLst/>
              <a:latin typeface="Verdana" panose="020B0604030504040204" pitchFamily="34" charset="0"/>
              <a:cs typeface="Arial" panose="020B0604020202020204" pitchFamily="34" charset="0"/>
            </a:rPr>
            <a:t>Valsts atbalsta darbības</a:t>
          </a:r>
          <a:endParaRPr lang="lv-LV" sz="2400" kern="1200" dirty="0">
            <a:solidFill>
              <a:schemeClr val="tx1">
                <a:lumMod val="65000"/>
                <a:lumOff val="35000"/>
              </a:schemeClr>
            </a:solidFill>
            <a:latin typeface="Verdana" panose="020B0604030504040204" pitchFamily="34" charset="0"/>
            <a:ea typeface="Verdana" panose="020B0604030504040204" pitchFamily="34" charset="0"/>
          </a:endParaRPr>
        </a:p>
      </dsp:txBody>
      <dsp:txXfrm>
        <a:off x="138519" y="138906"/>
        <a:ext cx="2528230" cy="409574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751F7-CE4B-4FEA-BDBD-B27E2A570EA3}">
      <dsp:nvSpPr>
        <dsp:cNvPr id="0" name=""/>
        <dsp:cNvSpPr/>
      </dsp:nvSpPr>
      <dsp:spPr>
        <a:xfrm rot="5400000">
          <a:off x="4748472" y="-1944948"/>
          <a:ext cx="4373556" cy="826345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Font typeface="Wingdings" panose="05000000000000000000" pitchFamily="2" charset="2"/>
            <a:buChar char="ü"/>
          </a:pPr>
          <a:r>
            <a:rPr lang="lv-LV" sz="2000" kern="1200" dirty="0">
              <a:solidFill>
                <a:schemeClr val="tx1">
                  <a:lumMod val="65000"/>
                  <a:lumOff val="35000"/>
                </a:schemeClr>
              </a:solidFill>
              <a:latin typeface="Verdana" panose="020B0604030504040204" pitchFamily="34" charset="0"/>
              <a:ea typeface="Verdana" panose="020B0604030504040204" pitchFamily="34" charset="0"/>
            </a:rPr>
            <a:t>Nav pievienots 4.pielikums;</a:t>
          </a:r>
        </a:p>
        <a:p>
          <a:pPr marL="228600" lvl="1" indent="-228600" algn="just" defTabSz="889000">
            <a:lnSpc>
              <a:spcPct val="90000"/>
            </a:lnSpc>
            <a:spcBef>
              <a:spcPct val="0"/>
            </a:spcBef>
            <a:spcAft>
              <a:spcPct val="15000"/>
            </a:spcAft>
            <a:buFont typeface="Wingdings" panose="05000000000000000000" pitchFamily="2" charset="2"/>
            <a:buChar char="ü"/>
          </a:pPr>
          <a:r>
            <a:rPr lang="lv-LV" sz="2000" kern="1200" dirty="0">
              <a:solidFill>
                <a:schemeClr val="tx1">
                  <a:lumMod val="65000"/>
                  <a:lumOff val="35000"/>
                </a:schemeClr>
              </a:solidFill>
              <a:latin typeface="Verdana" panose="020B0604030504040204" pitchFamily="34" charset="0"/>
              <a:ea typeface="Verdana" panose="020B0604030504040204" pitchFamily="34" charset="0"/>
            </a:rPr>
            <a:t>IIA aprēķinu modelī nav formulu;</a:t>
          </a:r>
        </a:p>
        <a:p>
          <a:pPr marL="228600" lvl="1" indent="-228600" algn="just" defTabSz="889000">
            <a:lnSpc>
              <a:spcPct val="90000"/>
            </a:lnSpc>
            <a:spcBef>
              <a:spcPct val="0"/>
            </a:spcBef>
            <a:spcAft>
              <a:spcPct val="15000"/>
            </a:spcAft>
            <a:buFont typeface="Wingdings" panose="05000000000000000000" pitchFamily="2" charset="2"/>
            <a:buChar char="ü"/>
          </a:pPr>
          <a:r>
            <a:rPr lang="lv-LV" sz="2000" kern="1200" dirty="0">
              <a:solidFill>
                <a:schemeClr val="tx1">
                  <a:lumMod val="65000"/>
                  <a:lumOff val="35000"/>
                </a:schemeClr>
              </a:solidFill>
              <a:latin typeface="Verdana" panose="020B0604030504040204" pitchFamily="34" charset="0"/>
              <a:ea typeface="Verdana" panose="020B0604030504040204" pitchFamily="34" charset="0"/>
            </a:rPr>
            <a:t>Nav pamatoti pieņēmumi ne aprakstā, ne aprēķinu modelī;</a:t>
          </a:r>
        </a:p>
        <a:p>
          <a:pPr marL="228600" lvl="1" indent="-228600" algn="just" defTabSz="889000">
            <a:lnSpc>
              <a:spcPct val="90000"/>
            </a:lnSpc>
            <a:spcBef>
              <a:spcPct val="0"/>
            </a:spcBef>
            <a:spcAft>
              <a:spcPct val="15000"/>
            </a:spcAft>
            <a:buFont typeface="Wingdings" panose="05000000000000000000" pitchFamily="2" charset="2"/>
            <a:buChar char="ü"/>
          </a:pPr>
          <a:r>
            <a:rPr lang="lv-LV" sz="2000" kern="1200" dirty="0">
              <a:solidFill>
                <a:schemeClr val="tx1">
                  <a:lumMod val="65000"/>
                  <a:lumOff val="35000"/>
                </a:schemeClr>
              </a:solidFill>
              <a:latin typeface="Verdana" panose="020B0604030504040204" pitchFamily="34" charset="0"/>
              <a:ea typeface="Verdana" panose="020B0604030504040204" pitchFamily="34" charset="0"/>
            </a:rPr>
            <a:t>IIA norādītais nesakrīt ar projekta iesniegumā vai citos pielikumos minēto;</a:t>
          </a:r>
        </a:p>
        <a:p>
          <a:pPr marL="228600" lvl="1" indent="-228600" algn="just" defTabSz="889000">
            <a:lnSpc>
              <a:spcPct val="90000"/>
            </a:lnSpc>
            <a:spcBef>
              <a:spcPct val="0"/>
            </a:spcBef>
            <a:spcAft>
              <a:spcPct val="15000"/>
            </a:spcAft>
            <a:buFont typeface="Wingdings" panose="05000000000000000000" pitchFamily="2" charset="2"/>
            <a:buChar char="ü"/>
          </a:pPr>
          <a:r>
            <a:rPr lang="lv-LV" sz="2000" kern="1200" dirty="0">
              <a:solidFill>
                <a:schemeClr val="tx1">
                  <a:lumMod val="65000"/>
                  <a:lumOff val="35000"/>
                </a:schemeClr>
              </a:solidFill>
              <a:latin typeface="Verdana" panose="020B0604030504040204" pitchFamily="34" charset="0"/>
              <a:ea typeface="Verdana" panose="020B0604030504040204" pitchFamily="34" charset="0"/>
            </a:rPr>
            <a:t>Projekts nav dzīvotspējīgs – norādīta negatīva naudas plūsma ilgtspējas aprēķinā (4.izklājlapā);</a:t>
          </a:r>
        </a:p>
        <a:p>
          <a:pPr marL="228600" lvl="1" indent="-228600" algn="just" defTabSz="889000">
            <a:lnSpc>
              <a:spcPct val="90000"/>
            </a:lnSpc>
            <a:spcBef>
              <a:spcPct val="0"/>
            </a:spcBef>
            <a:spcAft>
              <a:spcPct val="15000"/>
            </a:spcAft>
            <a:buFont typeface="Wingdings" panose="05000000000000000000" pitchFamily="2" charset="2"/>
            <a:buChar char="ü"/>
          </a:pPr>
          <a:r>
            <a:rPr lang="lv-LV" sz="2000" kern="1200" dirty="0">
              <a:solidFill>
                <a:schemeClr val="tx1">
                  <a:lumMod val="65000"/>
                  <a:lumOff val="35000"/>
                </a:schemeClr>
              </a:solidFill>
              <a:latin typeface="Verdana" panose="020B0604030504040204" pitchFamily="34" charset="0"/>
              <a:ea typeface="Verdana" panose="020B0604030504040204" pitchFamily="34" charset="0"/>
            </a:rPr>
            <a:t>Ekonomiskajā analīzē (5.izklājlapā) neveic korekcijas par projekta izmaksās iekļauto PVN un VSAOI;</a:t>
          </a:r>
        </a:p>
      </dsp:txBody>
      <dsp:txXfrm rot="-5400000">
        <a:off x="2803521" y="213502"/>
        <a:ext cx="8049960" cy="3946558"/>
      </dsp:txXfrm>
    </dsp:sp>
    <dsp:sp modelId="{1EC5A69F-8CCB-476F-B0EB-F09428DE2140}">
      <dsp:nvSpPr>
        <dsp:cNvPr id="0" name=""/>
        <dsp:cNvSpPr/>
      </dsp:nvSpPr>
      <dsp:spPr>
        <a:xfrm>
          <a:off x="1748" y="2135"/>
          <a:ext cx="2801772" cy="43692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kumimoji="0" lang="lv-LV" altLang="lv-LV" sz="2400" b="0" i="0" u="none" strike="noStrike" kern="1200" cap="none" normalizeH="0" baseline="0" dirty="0">
              <a:ln>
                <a:noFill/>
              </a:ln>
              <a:solidFill>
                <a:schemeClr val="tx1">
                  <a:lumMod val="65000"/>
                  <a:lumOff val="35000"/>
                </a:schemeClr>
              </a:solidFill>
              <a:effectLst/>
              <a:latin typeface="Verdana" panose="020B0604030504040204" pitchFamily="34" charset="0"/>
              <a:cs typeface="Arial" panose="020B0604020202020204" pitchFamily="34" charset="0"/>
            </a:rPr>
            <a:t>Izmaksu un ieguvumu analīze </a:t>
          </a:r>
          <a:endParaRPr lang="lv-LV" sz="2400" kern="1200" dirty="0">
            <a:solidFill>
              <a:schemeClr val="tx1">
                <a:lumMod val="65000"/>
                <a:lumOff val="35000"/>
              </a:schemeClr>
            </a:solidFill>
            <a:latin typeface="Verdana" panose="020B0604030504040204" pitchFamily="34" charset="0"/>
            <a:ea typeface="Verdana" panose="020B0604030504040204" pitchFamily="34" charset="0"/>
          </a:endParaRPr>
        </a:p>
      </dsp:txBody>
      <dsp:txXfrm>
        <a:off x="138519" y="138906"/>
        <a:ext cx="2528230" cy="409574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751F7-CE4B-4FEA-BDBD-B27E2A570EA3}">
      <dsp:nvSpPr>
        <dsp:cNvPr id="0" name=""/>
        <dsp:cNvSpPr/>
      </dsp:nvSpPr>
      <dsp:spPr>
        <a:xfrm rot="5400000">
          <a:off x="4748472" y="-1944948"/>
          <a:ext cx="4373556" cy="826345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Font typeface="Wingdings" panose="05000000000000000000" pitchFamily="2" charset="2"/>
            <a:buChar char="ü"/>
          </a:pPr>
          <a:r>
            <a:rPr lang="lv-LV" sz="2000" kern="1200">
              <a:solidFill>
                <a:schemeClr val="tx1">
                  <a:lumMod val="65000"/>
                  <a:lumOff val="35000"/>
                </a:schemeClr>
              </a:solidFill>
              <a:latin typeface="Verdana" panose="020B0604030504040204" pitchFamily="34" charset="0"/>
              <a:ea typeface="Verdana" panose="020B0604030504040204" pitchFamily="34" charset="0"/>
            </a:rPr>
            <a:t>Ir loģikas kļūdas (piemēram, paredz atmaksāt vai nu lielāku vai mazāku kredīta apjomu nekā saņemtā kredīta summa; aprēķinos piemēro inflācijas pieaugumu un vienlaikus diskonta likmi gadījumiem, ja inflācijas prognozes netiek pielietotas);</a:t>
          </a:r>
          <a:endParaRPr lang="lv-LV" sz="2000" kern="1200" dirty="0">
            <a:solidFill>
              <a:schemeClr val="tx1">
                <a:lumMod val="65000"/>
                <a:lumOff val="35000"/>
              </a:schemeClr>
            </a:solidFill>
            <a:latin typeface="Verdana" panose="020B0604030504040204" pitchFamily="34" charset="0"/>
            <a:ea typeface="Verdana" panose="020B0604030504040204" pitchFamily="34" charset="0"/>
          </a:endParaRPr>
        </a:p>
        <a:p>
          <a:pPr marL="228600" lvl="1" indent="-228600" algn="just" defTabSz="889000">
            <a:lnSpc>
              <a:spcPct val="90000"/>
            </a:lnSpc>
            <a:spcBef>
              <a:spcPct val="0"/>
            </a:spcBef>
            <a:spcAft>
              <a:spcPct val="15000"/>
            </a:spcAft>
            <a:buFont typeface="Wingdings" panose="05000000000000000000" pitchFamily="2" charset="2"/>
            <a:buChar char="ü"/>
          </a:pPr>
          <a:r>
            <a:rPr lang="lv-LV" sz="2000" kern="1200" dirty="0">
              <a:solidFill>
                <a:schemeClr val="tx1">
                  <a:lumMod val="65000"/>
                  <a:lumOff val="35000"/>
                </a:schemeClr>
              </a:solidFill>
              <a:latin typeface="Verdana" panose="020B0604030504040204" pitchFamily="34" charset="0"/>
              <a:ea typeface="Verdana" panose="020B0604030504040204" pitchFamily="34" charset="0"/>
            </a:rPr>
            <a:t>Ir pieņēmumu kļūdas (piemēram, Valsts kasē plānotu kredītu procentus aprēķina ar likmēm, kādas Valsts kasē nav pieejamas; finanšu ieguvumus uztver tikai kā ekonomiskos ieguvumus, un tādējādi tos neiekļauj finanšu analīzē/ deficīta likmes aprēķinā);</a:t>
          </a:r>
        </a:p>
        <a:p>
          <a:pPr marL="228600" lvl="1" indent="-228600" algn="just" defTabSz="889000">
            <a:lnSpc>
              <a:spcPct val="90000"/>
            </a:lnSpc>
            <a:spcBef>
              <a:spcPct val="0"/>
            </a:spcBef>
            <a:spcAft>
              <a:spcPct val="15000"/>
            </a:spcAft>
            <a:buFont typeface="Wingdings" panose="05000000000000000000" pitchFamily="2" charset="2"/>
            <a:buChar char="ü"/>
          </a:pPr>
          <a:r>
            <a:rPr lang="lv-LV" sz="2000" kern="1200" dirty="0">
              <a:solidFill>
                <a:schemeClr val="tx1">
                  <a:lumMod val="65000"/>
                  <a:lumOff val="35000"/>
                </a:schemeClr>
              </a:solidFill>
              <a:latin typeface="Verdana" panose="020B0604030504040204" pitchFamily="34" charset="0"/>
              <a:ea typeface="Verdana" panose="020B0604030504040204" pitchFamily="34" charset="0"/>
            </a:rPr>
            <a:t>Plānotajai darbībai neatbilstošs pārskata periods;</a:t>
          </a:r>
        </a:p>
        <a:p>
          <a:pPr marL="228600" lvl="1" indent="-228600" algn="just" defTabSz="889000">
            <a:lnSpc>
              <a:spcPct val="90000"/>
            </a:lnSpc>
            <a:spcBef>
              <a:spcPct val="0"/>
            </a:spcBef>
            <a:spcAft>
              <a:spcPct val="15000"/>
            </a:spcAft>
            <a:buFont typeface="Wingdings" panose="05000000000000000000" pitchFamily="2" charset="2"/>
            <a:buChar char="ü"/>
          </a:pPr>
          <a:r>
            <a:rPr lang="lv-LV" sz="2000" kern="1200" dirty="0">
              <a:solidFill>
                <a:schemeClr val="tx1">
                  <a:lumMod val="65000"/>
                  <a:lumOff val="35000"/>
                </a:schemeClr>
              </a:solidFill>
              <a:latin typeface="Verdana" panose="020B0604030504040204" pitchFamily="34" charset="0"/>
              <a:ea typeface="Verdana" panose="020B0604030504040204" pitchFamily="34" charset="0"/>
            </a:rPr>
            <a:t>Nav izmantota aktuālā/pēdējā IIA modeļa sagatave</a:t>
          </a:r>
        </a:p>
      </dsp:txBody>
      <dsp:txXfrm rot="-5400000">
        <a:off x="2803521" y="213502"/>
        <a:ext cx="8049960" cy="3946558"/>
      </dsp:txXfrm>
    </dsp:sp>
    <dsp:sp modelId="{1EC5A69F-8CCB-476F-B0EB-F09428DE2140}">
      <dsp:nvSpPr>
        <dsp:cNvPr id="0" name=""/>
        <dsp:cNvSpPr/>
      </dsp:nvSpPr>
      <dsp:spPr>
        <a:xfrm>
          <a:off x="1748" y="2135"/>
          <a:ext cx="2801772" cy="43692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kumimoji="0" lang="lv-LV" altLang="lv-LV" sz="2400" b="0" i="0" u="none" strike="noStrike" kern="1200" cap="none" normalizeH="0" baseline="0" dirty="0">
              <a:ln>
                <a:noFill/>
              </a:ln>
              <a:solidFill>
                <a:schemeClr val="tx1">
                  <a:lumMod val="65000"/>
                  <a:lumOff val="35000"/>
                </a:schemeClr>
              </a:solidFill>
              <a:effectLst/>
              <a:latin typeface="Verdana" panose="020B0604030504040204" pitchFamily="34" charset="0"/>
              <a:cs typeface="Arial" panose="020B0604020202020204" pitchFamily="34" charset="0"/>
            </a:rPr>
            <a:t>Izmaksu un ieguvumu analīze </a:t>
          </a:r>
          <a:endParaRPr lang="lv-LV" sz="2400" kern="1200" dirty="0">
            <a:solidFill>
              <a:schemeClr val="tx1">
                <a:lumMod val="65000"/>
                <a:lumOff val="35000"/>
              </a:schemeClr>
            </a:solidFill>
            <a:latin typeface="Verdana" panose="020B0604030504040204" pitchFamily="34" charset="0"/>
            <a:ea typeface="Verdana" panose="020B0604030504040204" pitchFamily="34" charset="0"/>
          </a:endParaRPr>
        </a:p>
      </dsp:txBody>
      <dsp:txXfrm>
        <a:off x="138519" y="138906"/>
        <a:ext cx="2528230" cy="40957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A103E-71FD-4290-9ABF-704C44A88DB1}">
      <dsp:nvSpPr>
        <dsp:cNvPr id="0" name=""/>
        <dsp:cNvSpPr/>
      </dsp:nvSpPr>
      <dsp:spPr>
        <a:xfrm>
          <a:off x="1534940" y="0"/>
          <a:ext cx="2102691" cy="1712191"/>
        </a:xfrm>
        <a:prstGeom prst="triangle">
          <a:avLst/>
        </a:prstGeom>
        <a:solidFill>
          <a:schemeClr val="accent1">
            <a:lumMod val="40000"/>
            <a:lumOff val="6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lv-LV" sz="1200" b="0" kern="12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MK noteikumi Nr.645</a:t>
          </a:r>
        </a:p>
      </dsp:txBody>
      <dsp:txXfrm>
        <a:off x="2060613" y="856096"/>
        <a:ext cx="1051345" cy="856095"/>
      </dsp:txXfrm>
    </dsp:sp>
    <dsp:sp modelId="{9BEB1A43-7525-4CF4-8DFD-E03CEAF7DF95}">
      <dsp:nvSpPr>
        <dsp:cNvPr id="0" name=""/>
        <dsp:cNvSpPr/>
      </dsp:nvSpPr>
      <dsp:spPr>
        <a:xfrm>
          <a:off x="481540" y="1712191"/>
          <a:ext cx="2101749" cy="1712191"/>
        </a:xfrm>
        <a:prstGeom prst="triangle">
          <a:avLst/>
        </a:prstGeom>
        <a:solidFill>
          <a:schemeClr val="accent1">
            <a:lumMod val="40000"/>
            <a:lumOff val="6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lv-LV" sz="1200" b="0" kern="12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Citi normatīvie akti</a:t>
          </a:r>
        </a:p>
      </dsp:txBody>
      <dsp:txXfrm>
        <a:off x="1006977" y="2568287"/>
        <a:ext cx="1050875" cy="856095"/>
      </dsp:txXfrm>
    </dsp:sp>
    <dsp:sp modelId="{466A469B-AB2A-4F5D-995D-AF3CFBE27DF3}">
      <dsp:nvSpPr>
        <dsp:cNvPr id="0" name=""/>
        <dsp:cNvSpPr/>
      </dsp:nvSpPr>
      <dsp:spPr>
        <a:xfrm rot="10800000">
          <a:off x="1524530" y="1712191"/>
          <a:ext cx="2123511" cy="1712191"/>
        </a:xfrm>
        <a:prstGeom prst="triangle">
          <a:avLst/>
        </a:prstGeom>
        <a:solidFill>
          <a:schemeClr val="accent3">
            <a:lumMod val="40000"/>
            <a:lumOff val="6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lv-LV" sz="1100" b="1" kern="12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Projektu iesniegumu atlase</a:t>
          </a:r>
        </a:p>
      </dsp:txBody>
      <dsp:txXfrm rot="10800000">
        <a:off x="2055408" y="1712191"/>
        <a:ext cx="1061755" cy="856095"/>
      </dsp:txXfrm>
    </dsp:sp>
    <dsp:sp modelId="{7FFD5E0B-D9FC-4AC3-AE17-4F85834B6B4C}">
      <dsp:nvSpPr>
        <dsp:cNvPr id="0" name=""/>
        <dsp:cNvSpPr/>
      </dsp:nvSpPr>
      <dsp:spPr>
        <a:xfrm>
          <a:off x="2604581" y="1712191"/>
          <a:ext cx="2062933" cy="1712191"/>
        </a:xfrm>
        <a:prstGeom prst="triangle">
          <a:avLst/>
        </a:prstGeom>
        <a:solidFill>
          <a:schemeClr val="accent1">
            <a:lumMod val="40000"/>
            <a:lumOff val="6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lv-LV" sz="1200" b="0" kern="12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Atlases nolikums</a:t>
          </a:r>
        </a:p>
      </dsp:txBody>
      <dsp:txXfrm>
        <a:off x="3120314" y="2568287"/>
        <a:ext cx="1031467" cy="856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A5353-662F-411E-8193-A310C229B9F0}">
      <dsp:nvSpPr>
        <dsp:cNvPr id="0" name=""/>
        <dsp:cNvSpPr/>
      </dsp:nvSpPr>
      <dsp:spPr>
        <a:xfrm>
          <a:off x="-5003536" y="-766617"/>
          <a:ext cx="5958916" cy="5958916"/>
        </a:xfrm>
        <a:prstGeom prst="blockArc">
          <a:avLst>
            <a:gd name="adj1" fmla="val 18900000"/>
            <a:gd name="adj2" fmla="val 2700000"/>
            <a:gd name="adj3" fmla="val 362"/>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710070-F0F4-4487-AFD6-60E37C53C8AC}">
      <dsp:nvSpPr>
        <dsp:cNvPr id="0" name=""/>
        <dsp:cNvSpPr/>
      </dsp:nvSpPr>
      <dsp:spPr>
        <a:xfrm>
          <a:off x="614460" y="442568"/>
          <a:ext cx="8046067" cy="885136"/>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2577" tIns="50800" rIns="50800" bIns="50800" numCol="1" spcCol="1270" anchor="ctr" anchorCtr="0">
          <a:noAutofit/>
        </a:bodyPr>
        <a:lstStyle/>
        <a:p>
          <a:pPr marL="0" lvl="0" indent="0" algn="l" defTabSz="889000">
            <a:lnSpc>
              <a:spcPct val="90000"/>
            </a:lnSpc>
            <a:spcBef>
              <a:spcPct val="0"/>
            </a:spcBef>
            <a:spcAft>
              <a:spcPct val="35000"/>
            </a:spcAft>
            <a:buNone/>
          </a:pPr>
          <a:r>
            <a:rPr lang="lv-LV" sz="2000" b="0" kern="1200" dirty="0">
              <a:solidFill>
                <a:schemeClr val="tx1"/>
              </a:solidFill>
              <a:latin typeface="Verdana" panose="020B0604030504040204" pitchFamily="34" charset="0"/>
              <a:ea typeface="Verdana" panose="020B0604030504040204" pitchFamily="34" charset="0"/>
            </a:rPr>
            <a:t>Publiskajā iepirkumā izmanto zaļā publiskā iepirkuma kritērijus vai principus;</a:t>
          </a:r>
        </a:p>
      </dsp:txBody>
      <dsp:txXfrm>
        <a:off x="614460" y="442568"/>
        <a:ext cx="8046067" cy="885136"/>
      </dsp:txXfrm>
    </dsp:sp>
    <dsp:sp modelId="{422C03CF-1F56-4CF3-97F2-4F36D1DA34A8}">
      <dsp:nvSpPr>
        <dsp:cNvPr id="0" name=""/>
        <dsp:cNvSpPr/>
      </dsp:nvSpPr>
      <dsp:spPr>
        <a:xfrm>
          <a:off x="61249" y="331926"/>
          <a:ext cx="1106420" cy="110642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D9442C-37CF-434A-9762-5DE593978A38}">
      <dsp:nvSpPr>
        <dsp:cNvPr id="0" name=""/>
        <dsp:cNvSpPr/>
      </dsp:nvSpPr>
      <dsp:spPr>
        <a:xfrm>
          <a:off x="936207" y="1770272"/>
          <a:ext cx="7724320" cy="885136"/>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2577" tIns="50800" rIns="50800" bIns="50800" numCol="1" spcCol="1270" anchor="ctr" anchorCtr="0">
          <a:noAutofit/>
        </a:bodyPr>
        <a:lstStyle/>
        <a:p>
          <a:pPr marL="0" lvl="0" indent="0" algn="l" defTabSz="889000">
            <a:lnSpc>
              <a:spcPct val="90000"/>
            </a:lnSpc>
            <a:spcBef>
              <a:spcPct val="0"/>
            </a:spcBef>
            <a:spcAft>
              <a:spcPct val="35000"/>
            </a:spcAft>
            <a:buNone/>
          </a:pPr>
          <a:r>
            <a:rPr lang="lv-LV" sz="2000" b="0" kern="1200" dirty="0">
              <a:solidFill>
                <a:schemeClr val="tx1"/>
              </a:solidFill>
              <a:latin typeface="Verdana" panose="020B0604030504040204" pitchFamily="34" charset="0"/>
              <a:ea typeface="Verdana" panose="020B0604030504040204" pitchFamily="34" charset="0"/>
            </a:rPr>
            <a:t>Projektā izmanto risinājumu, kas samazina siltumnīcefekta gāzu emisijas vai palielina oglekļa dioksīda piesaisti;</a:t>
          </a:r>
        </a:p>
      </dsp:txBody>
      <dsp:txXfrm>
        <a:off x="936207" y="1770272"/>
        <a:ext cx="7724320" cy="885136"/>
      </dsp:txXfrm>
    </dsp:sp>
    <dsp:sp modelId="{BE664938-7933-44BA-A059-08D18BBC33FD}">
      <dsp:nvSpPr>
        <dsp:cNvPr id="0" name=""/>
        <dsp:cNvSpPr/>
      </dsp:nvSpPr>
      <dsp:spPr>
        <a:xfrm>
          <a:off x="382996" y="1659630"/>
          <a:ext cx="1106420" cy="1106420"/>
        </a:xfrm>
        <a:prstGeom prst="ellipse">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C9E02174-7744-4258-B1F1-B4AC38AF426C}">
      <dsp:nvSpPr>
        <dsp:cNvPr id="0" name=""/>
        <dsp:cNvSpPr/>
      </dsp:nvSpPr>
      <dsp:spPr>
        <a:xfrm>
          <a:off x="675359" y="3106412"/>
          <a:ext cx="8046067" cy="885136"/>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2577" tIns="50800" rIns="50800" bIns="50800" numCol="1" spcCol="1270" anchor="ctr" anchorCtr="0">
          <a:noAutofit/>
        </a:bodyPr>
        <a:lstStyle/>
        <a:p>
          <a:pPr marL="0" lvl="0" indent="0" algn="l" defTabSz="889000">
            <a:lnSpc>
              <a:spcPct val="90000"/>
            </a:lnSpc>
            <a:spcBef>
              <a:spcPct val="0"/>
            </a:spcBef>
            <a:spcAft>
              <a:spcPct val="35000"/>
            </a:spcAft>
            <a:buNone/>
          </a:pPr>
          <a:r>
            <a:rPr lang="lv-LV" sz="2000" b="0" kern="1200" dirty="0">
              <a:solidFill>
                <a:schemeClr val="tx1"/>
              </a:solidFill>
              <a:latin typeface="Verdana" panose="020B0604030504040204" pitchFamily="34" charset="0"/>
              <a:ea typeface="Verdana" panose="020B0604030504040204" pitchFamily="34" charset="0"/>
            </a:rPr>
            <a:t>Projektā izmanto risinājumu vai paredz pasākumu, kas veicina pielāgošanos klimata pārmaiņām un mazina to radītos zaudējumus</a:t>
          </a:r>
          <a:r>
            <a:rPr lang="lv-LV" sz="1900" b="0" kern="1200" dirty="0">
              <a:solidFill>
                <a:schemeClr val="tx1"/>
              </a:solidFill>
              <a:latin typeface="Verdana" panose="020B0604030504040204" pitchFamily="34" charset="0"/>
              <a:ea typeface="Verdana" panose="020B0604030504040204" pitchFamily="34" charset="0"/>
            </a:rPr>
            <a:t>.</a:t>
          </a:r>
        </a:p>
      </dsp:txBody>
      <dsp:txXfrm>
        <a:off x="675359" y="3106412"/>
        <a:ext cx="8046067" cy="885136"/>
      </dsp:txXfrm>
    </dsp:sp>
    <dsp:sp modelId="{433ED0C9-F79D-41AF-AF85-6F61BA869C94}">
      <dsp:nvSpPr>
        <dsp:cNvPr id="0" name=""/>
        <dsp:cNvSpPr/>
      </dsp:nvSpPr>
      <dsp:spPr>
        <a:xfrm>
          <a:off x="61249" y="2987335"/>
          <a:ext cx="1106420" cy="1106420"/>
        </a:xfrm>
        <a:prstGeom prst="ellipse">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A5353-662F-411E-8193-A310C229B9F0}">
      <dsp:nvSpPr>
        <dsp:cNvPr id="0" name=""/>
        <dsp:cNvSpPr/>
      </dsp:nvSpPr>
      <dsp:spPr>
        <a:xfrm>
          <a:off x="-6292795" y="-962618"/>
          <a:ext cx="7490463" cy="7490463"/>
        </a:xfrm>
        <a:prstGeom prst="blockArc">
          <a:avLst>
            <a:gd name="adj1" fmla="val 18900000"/>
            <a:gd name="adj2" fmla="val 2700000"/>
            <a:gd name="adj3" fmla="val 288"/>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710070-F0F4-4487-AFD6-60E37C53C8AC}">
      <dsp:nvSpPr>
        <dsp:cNvPr id="0" name=""/>
        <dsp:cNvSpPr/>
      </dsp:nvSpPr>
      <dsp:spPr>
        <a:xfrm>
          <a:off x="777860" y="271011"/>
          <a:ext cx="9529020" cy="1195182"/>
        </a:xfrm>
        <a:prstGeom prst="rect">
          <a:avLst/>
        </a:prstGeom>
        <a:solidFill>
          <a:schemeClr val="accent3">
            <a:lumMod val="40000"/>
            <a:lumOff val="6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9573" tIns="40640" rIns="40640" bIns="40640" numCol="1" spcCol="1270" anchor="ctr" anchorCtr="0">
          <a:noAutofit/>
        </a:bodyPr>
        <a:lstStyle/>
        <a:p>
          <a:pPr marL="0" lvl="0" indent="0" algn="just" defTabSz="711200">
            <a:lnSpc>
              <a:spcPct val="90000"/>
            </a:lnSpc>
            <a:spcBef>
              <a:spcPct val="0"/>
            </a:spcBef>
            <a:spcAft>
              <a:spcPct val="35000"/>
            </a:spcAft>
            <a:buNone/>
          </a:pPr>
          <a:r>
            <a:rPr lang="lv-LV" sz="1600" b="0" kern="1200" dirty="0">
              <a:solidFill>
                <a:schemeClr val="tx1">
                  <a:lumMod val="75000"/>
                  <a:lumOff val="25000"/>
                </a:schemeClr>
              </a:solidFill>
              <a:latin typeface="Verdana" panose="020B0604030504040204" pitchFamily="34" charset="0"/>
              <a:ea typeface="Verdana" panose="020B0604030504040204" pitchFamily="34" charset="0"/>
            </a:rPr>
            <a:t>Ja plānotas izmaksas atbilstoši MK noteikumu 48.3.1.apakšpunktam - PVN ir attiecināms</a:t>
          </a:r>
          <a:endParaRPr lang="lv-LV" sz="1600" b="0" kern="1200" dirty="0">
            <a:solidFill>
              <a:schemeClr val="tx1">
                <a:lumMod val="75000"/>
                <a:lumOff val="25000"/>
              </a:schemeClr>
            </a:solidFill>
          </a:endParaRPr>
        </a:p>
      </dsp:txBody>
      <dsp:txXfrm>
        <a:off x="777860" y="271011"/>
        <a:ext cx="9529020" cy="1195182"/>
      </dsp:txXfrm>
    </dsp:sp>
    <dsp:sp modelId="{422C03CF-1F56-4CF3-97F2-4F36D1DA34A8}">
      <dsp:nvSpPr>
        <dsp:cNvPr id="0" name=""/>
        <dsp:cNvSpPr/>
      </dsp:nvSpPr>
      <dsp:spPr>
        <a:xfrm>
          <a:off x="149762" y="403325"/>
          <a:ext cx="954023" cy="905212"/>
        </a:xfrm>
        <a:prstGeom prst="ellipse">
          <a:avLst/>
        </a:prstGeom>
        <a:blipFill rotWithShape="0">
          <a:blip xmlns:r="http://schemas.openxmlformats.org/officeDocument/2006/relationships" r:embed="rId1"/>
          <a:srcRect/>
          <a:stretch>
            <a:fillRect l="-41000" r="-41000"/>
          </a:stretch>
        </a:blip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D9442C-37CF-434A-9762-5DE593978A38}">
      <dsp:nvSpPr>
        <dsp:cNvPr id="0" name=""/>
        <dsp:cNvSpPr/>
      </dsp:nvSpPr>
      <dsp:spPr>
        <a:xfrm>
          <a:off x="1117626" y="1553337"/>
          <a:ext cx="9178665" cy="1174095"/>
        </a:xfrm>
        <a:prstGeom prst="rect">
          <a:avLst/>
        </a:prstGeom>
        <a:solidFill>
          <a:schemeClr val="accent3">
            <a:lumMod val="40000"/>
            <a:lumOff val="6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9573" tIns="40640" rIns="40640" bIns="40640" numCol="1" spcCol="1270" anchor="ctr" anchorCtr="0">
          <a:noAutofit/>
        </a:bodyPr>
        <a:lstStyle/>
        <a:p>
          <a:pPr marL="0" lvl="0" indent="0" algn="just" defTabSz="711200">
            <a:lnSpc>
              <a:spcPct val="90000"/>
            </a:lnSpc>
            <a:spcBef>
              <a:spcPct val="0"/>
            </a:spcBef>
            <a:spcAft>
              <a:spcPct val="35000"/>
            </a:spcAft>
            <a:buNone/>
          </a:pPr>
          <a:r>
            <a:rPr lang="lv-LV" sz="1600" b="0" kern="1200" dirty="0">
              <a:solidFill>
                <a:schemeClr val="tx1">
                  <a:lumMod val="75000"/>
                  <a:lumOff val="25000"/>
                </a:schemeClr>
              </a:solidFill>
              <a:latin typeface="Verdana" panose="020B0604030504040204" pitchFamily="34" charset="0"/>
              <a:ea typeface="Verdana" panose="020B0604030504040204" pitchFamily="34" charset="0"/>
            </a:rPr>
            <a:t>Ja plānotas izmaksas atbilstoši MK noteikumu 48.3.3.apakšpunktam, t.i., norādīta gāzes vai elektroenerģijas infrastruktūras būvniecība vai pārbūve (jaudas palielināšana), PVN ir attiecināms</a:t>
          </a:r>
        </a:p>
      </dsp:txBody>
      <dsp:txXfrm>
        <a:off x="1117626" y="1553337"/>
        <a:ext cx="9178665" cy="1174095"/>
      </dsp:txXfrm>
    </dsp:sp>
    <dsp:sp modelId="{BE664938-7933-44BA-A059-08D18BBC33FD}">
      <dsp:nvSpPr>
        <dsp:cNvPr id="0" name=""/>
        <dsp:cNvSpPr/>
      </dsp:nvSpPr>
      <dsp:spPr>
        <a:xfrm>
          <a:off x="621998" y="1559832"/>
          <a:ext cx="1122696" cy="1049356"/>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E02174-7744-4258-B1F1-B4AC38AF426C}">
      <dsp:nvSpPr>
        <dsp:cNvPr id="0" name=""/>
        <dsp:cNvSpPr/>
      </dsp:nvSpPr>
      <dsp:spPr>
        <a:xfrm>
          <a:off x="1117626" y="2845236"/>
          <a:ext cx="9178665" cy="1159207"/>
        </a:xfrm>
        <a:prstGeom prst="rect">
          <a:avLst/>
        </a:prstGeom>
        <a:solidFill>
          <a:schemeClr val="accent3">
            <a:lumMod val="40000"/>
            <a:lumOff val="6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9573" tIns="40640" rIns="40640" bIns="406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endParaRPr lang="lv-LV" sz="1600" b="1" kern="1200" dirty="0">
            <a:solidFill>
              <a:schemeClr val="tx1">
                <a:lumMod val="75000"/>
                <a:lumOff val="25000"/>
              </a:schemeClr>
            </a:solidFill>
            <a:latin typeface="Verdana" panose="020B0604030504040204" pitchFamily="34" charset="0"/>
            <a:ea typeface="Verdana" panose="020B0604030504040204" pitchFamily="34" charset="0"/>
          </a:endParaRPr>
        </a:p>
        <a:p>
          <a:pPr marL="0" marR="0" lvl="0" indent="0" algn="just" defTabSz="914400" eaLnBrk="1" fontAlgn="auto" latinLnBrk="0" hangingPunct="1">
            <a:lnSpc>
              <a:spcPct val="100000"/>
            </a:lnSpc>
            <a:spcBef>
              <a:spcPct val="0"/>
            </a:spcBef>
            <a:spcAft>
              <a:spcPts val="0"/>
            </a:spcAft>
            <a:buClrTx/>
            <a:buSzTx/>
            <a:buFontTx/>
            <a:buNone/>
            <a:tabLst/>
            <a:defRPr/>
          </a:pPr>
          <a:r>
            <a:rPr lang="lv-LV" sz="1600" b="0" kern="1200" dirty="0">
              <a:solidFill>
                <a:schemeClr val="tx1">
                  <a:lumMod val="75000"/>
                  <a:lumOff val="25000"/>
                </a:schemeClr>
              </a:solidFill>
              <a:latin typeface="Verdana" panose="020B0604030504040204" pitchFamily="34" charset="0"/>
              <a:ea typeface="Verdana" panose="020B0604030504040204" pitchFamily="34" charset="0"/>
            </a:rPr>
            <a:t>Ja plānotas izmaksas atbilstoši MK noteikumu 48.3.3.apakšpunktam, t.i., norādīta ūdenssaimniecības un/vai siltumapgādes infrastruktūras būvniecība, kā arī plānots piesaistīt sabiedriskā pakalpojuma sniedzēju - PVN nav attiecināms (ārpus projekta izmaksas)</a:t>
          </a:r>
        </a:p>
        <a:p>
          <a:pPr marL="0" lvl="0" algn="l" defTabSz="844550">
            <a:lnSpc>
              <a:spcPct val="90000"/>
            </a:lnSpc>
            <a:spcBef>
              <a:spcPct val="0"/>
            </a:spcBef>
            <a:spcAft>
              <a:spcPct val="35000"/>
            </a:spcAft>
            <a:buNone/>
          </a:pPr>
          <a:endParaRPr lang="lv-LV" sz="1800" b="1" kern="1200" dirty="0"/>
        </a:p>
      </dsp:txBody>
      <dsp:txXfrm>
        <a:off x="1117626" y="2845236"/>
        <a:ext cx="9178665" cy="1159207"/>
      </dsp:txXfrm>
    </dsp:sp>
    <dsp:sp modelId="{433ED0C9-F79D-41AF-AF85-6F61BA869C94}">
      <dsp:nvSpPr>
        <dsp:cNvPr id="0" name=""/>
        <dsp:cNvSpPr/>
      </dsp:nvSpPr>
      <dsp:spPr>
        <a:xfrm>
          <a:off x="452630" y="2889743"/>
          <a:ext cx="1070192" cy="1070192"/>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D405CE-FD6E-4EDE-A020-0F490E0A9C80}">
      <dsp:nvSpPr>
        <dsp:cNvPr id="0" name=""/>
        <dsp:cNvSpPr/>
      </dsp:nvSpPr>
      <dsp:spPr>
        <a:xfrm>
          <a:off x="804209" y="4091407"/>
          <a:ext cx="9472453" cy="1245995"/>
        </a:xfrm>
        <a:prstGeom prst="rect">
          <a:avLst/>
        </a:prstGeom>
        <a:solidFill>
          <a:schemeClr val="accent3">
            <a:lumMod val="40000"/>
            <a:lumOff val="6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9573" tIns="40640" rIns="40640" bIns="40640" numCol="1" spcCol="1270" anchor="ctr" anchorCtr="0">
          <a:noAutofit/>
        </a:bodyPr>
        <a:lstStyle/>
        <a:p>
          <a:pPr marL="0" lvl="0" indent="0" algn="just" defTabSz="711200">
            <a:lnSpc>
              <a:spcPct val="90000"/>
            </a:lnSpc>
            <a:spcBef>
              <a:spcPct val="0"/>
            </a:spcBef>
            <a:spcAft>
              <a:spcPct val="35000"/>
            </a:spcAft>
            <a:buNone/>
          </a:pPr>
          <a:r>
            <a:rPr lang="lv-LV" sz="1600" b="0" kern="1200" dirty="0">
              <a:solidFill>
                <a:schemeClr val="tx1">
                  <a:lumMod val="75000"/>
                  <a:lumOff val="25000"/>
                </a:schemeClr>
              </a:solidFill>
              <a:latin typeface="Verdana" panose="020B0604030504040204" pitchFamily="34" charset="0"/>
              <a:ea typeface="Verdana" panose="020B0604030504040204" pitchFamily="34" charset="0"/>
            </a:rPr>
            <a:t>Ja plānotas izmaksas atbilstoši MK noteikumu 48.3.2.apakšpunktam, t.i., plānota ēkas un ar to saistītās infrastruktūras  būvniecība un kuru plānots nodot nomā, - PVN  nav attiecināms (ārpus projekta izmaksas)</a:t>
          </a:r>
        </a:p>
      </dsp:txBody>
      <dsp:txXfrm>
        <a:off x="804209" y="4091407"/>
        <a:ext cx="9472453" cy="1245995"/>
      </dsp:txXfrm>
    </dsp:sp>
    <dsp:sp modelId="{8D2B09E8-C4D3-464D-951E-C25ACEA5368B}">
      <dsp:nvSpPr>
        <dsp:cNvPr id="0" name=""/>
        <dsp:cNvSpPr/>
      </dsp:nvSpPr>
      <dsp:spPr>
        <a:xfrm>
          <a:off x="91677" y="4174197"/>
          <a:ext cx="1070192" cy="1070192"/>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A5353-662F-411E-8193-A310C229B9F0}">
      <dsp:nvSpPr>
        <dsp:cNvPr id="0" name=""/>
        <dsp:cNvSpPr/>
      </dsp:nvSpPr>
      <dsp:spPr>
        <a:xfrm>
          <a:off x="-6286059" y="-962618"/>
          <a:ext cx="7490463" cy="7490463"/>
        </a:xfrm>
        <a:prstGeom prst="blockArc">
          <a:avLst>
            <a:gd name="adj1" fmla="val 18900000"/>
            <a:gd name="adj2" fmla="val 2700000"/>
            <a:gd name="adj3" fmla="val 288"/>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AAD06B-D53E-4F35-A1BA-167536175DD2}">
      <dsp:nvSpPr>
        <dsp:cNvPr id="0" name=""/>
        <dsp:cNvSpPr/>
      </dsp:nvSpPr>
      <dsp:spPr>
        <a:xfrm>
          <a:off x="633509" y="427854"/>
          <a:ext cx="9669518" cy="856154"/>
        </a:xfrm>
        <a:prstGeom prst="rect">
          <a:avLst/>
        </a:prstGeom>
        <a:solidFill>
          <a:schemeClr val="accent3">
            <a:lumMod val="40000"/>
            <a:lumOff val="6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9573" tIns="45720" rIns="45720" bIns="4572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lv-LV" sz="1800" b="1" kern="1200" dirty="0">
              <a:solidFill>
                <a:schemeClr val="tx1">
                  <a:lumMod val="65000"/>
                  <a:lumOff val="35000"/>
                </a:schemeClr>
              </a:solidFill>
              <a:latin typeface="Verdana" panose="020B0604030504040204" pitchFamily="34" charset="0"/>
              <a:ea typeface="Verdana" panose="020B0604030504040204" pitchFamily="34" charset="0"/>
            </a:rPr>
            <a:t>Darbības un izmaksas atbilstoši MK noteikumu 19.1.1.apakšpunkta nosacījumiem</a:t>
          </a:r>
        </a:p>
      </dsp:txBody>
      <dsp:txXfrm>
        <a:off x="633509" y="427854"/>
        <a:ext cx="9669518" cy="856154"/>
      </dsp:txXfrm>
    </dsp:sp>
    <dsp:sp modelId="{BE664938-7933-44BA-A059-08D18BBC33FD}">
      <dsp:nvSpPr>
        <dsp:cNvPr id="0" name=""/>
        <dsp:cNvSpPr/>
      </dsp:nvSpPr>
      <dsp:spPr>
        <a:xfrm>
          <a:off x="137881" y="275378"/>
          <a:ext cx="1122696" cy="1049356"/>
        </a:xfrm>
        <a:prstGeom prst="ellipse">
          <a:avLst/>
        </a:prstGeom>
        <a:blipFill rotWithShape="0">
          <a:blip xmlns:r="http://schemas.openxmlformats.org/officeDocument/2006/relationships" r:embed="rId1"/>
          <a:srcRect/>
          <a:stretch>
            <a:fillRect l="-35000" r="-35000"/>
          </a:stretch>
        </a:blip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DF0A86-3017-4664-B8D1-AF142CD9BEE6}">
      <dsp:nvSpPr>
        <dsp:cNvPr id="0" name=""/>
        <dsp:cNvSpPr/>
      </dsp:nvSpPr>
      <dsp:spPr>
        <a:xfrm>
          <a:off x="1124362" y="1712308"/>
          <a:ext cx="9178665" cy="856154"/>
        </a:xfrm>
        <a:prstGeom prst="rect">
          <a:avLst/>
        </a:prstGeom>
        <a:solidFill>
          <a:schemeClr val="accent3">
            <a:lumMod val="40000"/>
            <a:lumOff val="6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9573" tIns="45720" rIns="45720" bIns="45720" numCol="1" spcCol="1270" anchor="ctr" anchorCtr="0">
          <a:noAutofit/>
        </a:bodyPr>
        <a:lstStyle/>
        <a:p>
          <a:pPr marL="0" marR="0" lvl="0" indent="0" algn="just" defTabSz="844550" eaLnBrk="1" fontAlgn="auto" latinLnBrk="0" hangingPunct="1">
            <a:lnSpc>
              <a:spcPct val="90000"/>
            </a:lnSpc>
            <a:spcBef>
              <a:spcPct val="0"/>
            </a:spcBef>
            <a:spcAft>
              <a:spcPct val="35000"/>
            </a:spcAft>
            <a:buClrTx/>
            <a:buSzTx/>
            <a:buFontTx/>
            <a:buNone/>
            <a:tabLst/>
            <a:defRPr/>
          </a:pPr>
          <a:r>
            <a:rPr lang="lv-LV" sz="1800" b="1" kern="1200" dirty="0">
              <a:solidFill>
                <a:schemeClr val="tx1">
                  <a:lumMod val="65000"/>
                  <a:lumOff val="35000"/>
                </a:schemeClr>
              </a:solidFill>
              <a:latin typeface="Verdana" panose="020B0604030504040204" pitchFamily="34" charset="0"/>
              <a:ea typeface="Verdana" panose="020B0604030504040204" pitchFamily="34" charset="0"/>
            </a:rPr>
            <a:t>Darbības un izmaksas atbilstoši MK noteikumu 19.1.2.apakšpunkta nosacījumiem</a:t>
          </a:r>
        </a:p>
      </dsp:txBody>
      <dsp:txXfrm>
        <a:off x="1124362" y="1712308"/>
        <a:ext cx="9178665" cy="856154"/>
      </dsp:txXfrm>
    </dsp:sp>
    <dsp:sp modelId="{433ED0C9-F79D-41AF-AF85-6F61BA869C94}">
      <dsp:nvSpPr>
        <dsp:cNvPr id="0" name=""/>
        <dsp:cNvSpPr/>
      </dsp:nvSpPr>
      <dsp:spPr>
        <a:xfrm>
          <a:off x="459365" y="1605289"/>
          <a:ext cx="1070192" cy="1070192"/>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ECDAA3-96E0-442A-B625-F34F2C6ACE8A}">
      <dsp:nvSpPr>
        <dsp:cNvPr id="0" name=""/>
        <dsp:cNvSpPr/>
      </dsp:nvSpPr>
      <dsp:spPr>
        <a:xfrm>
          <a:off x="1124362" y="2854204"/>
          <a:ext cx="9178665" cy="1141270"/>
        </a:xfrm>
        <a:prstGeom prst="rect">
          <a:avLst/>
        </a:prstGeom>
        <a:solidFill>
          <a:schemeClr val="accent3">
            <a:lumMod val="40000"/>
            <a:lumOff val="6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9573" tIns="40640" rIns="40640" bIns="406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lv-LV" sz="1600" b="0" kern="1200" dirty="0">
              <a:solidFill>
                <a:schemeClr val="tx1">
                  <a:lumMod val="65000"/>
                  <a:lumOff val="35000"/>
                </a:schemeClr>
              </a:solidFill>
              <a:latin typeface="Verdana" panose="020B0604030504040204" pitchFamily="34" charset="0"/>
              <a:ea typeface="Verdana" panose="020B0604030504040204" pitchFamily="34" charset="0"/>
            </a:rPr>
            <a:t>Darbības un izmaksas atbilstoši MK noteikumu 19.2.1.apakšpunkta nosacījumiem - izmaksas veic, ja atbalstītie infrastruktūras objekti pēc projekta īstenošanas ir sadales sistēmas operatora īpašumā</a:t>
          </a:r>
        </a:p>
        <a:p>
          <a:pPr algn="just">
            <a:spcBef>
              <a:spcPct val="0"/>
            </a:spcBef>
            <a:buNone/>
          </a:pPr>
          <a:r>
            <a:rPr lang="lv-LV" sz="1800" b="1" kern="1200" dirty="0">
              <a:solidFill>
                <a:schemeClr val="tx1">
                  <a:lumMod val="65000"/>
                  <a:lumOff val="35000"/>
                </a:schemeClr>
              </a:solidFill>
              <a:latin typeface="Verdana" panose="020B0604030504040204" pitchFamily="34" charset="0"/>
              <a:ea typeface="Verdana" panose="020B0604030504040204" pitchFamily="34" charset="0"/>
            </a:rPr>
            <a:t>Sadales sistēmu operatori kā partneri NAV jāpiesaista</a:t>
          </a:r>
          <a:endParaRPr lang="lv-LV" sz="1800" b="1" kern="1200" dirty="0">
            <a:solidFill>
              <a:schemeClr val="tx1">
                <a:lumMod val="75000"/>
                <a:lumOff val="25000"/>
              </a:schemeClr>
            </a:solidFill>
            <a:latin typeface="Verdana" panose="020B0604030504040204" pitchFamily="34" charset="0"/>
            <a:ea typeface="Verdana" panose="020B0604030504040204" pitchFamily="34" charset="0"/>
          </a:endParaRPr>
        </a:p>
      </dsp:txBody>
      <dsp:txXfrm>
        <a:off x="1124362" y="2854204"/>
        <a:ext cx="9178665" cy="1141270"/>
      </dsp:txXfrm>
    </dsp:sp>
    <dsp:sp modelId="{8D2B09E8-C4D3-464D-951E-C25ACEA5368B}">
      <dsp:nvSpPr>
        <dsp:cNvPr id="0" name=""/>
        <dsp:cNvSpPr/>
      </dsp:nvSpPr>
      <dsp:spPr>
        <a:xfrm>
          <a:off x="589265" y="2889743"/>
          <a:ext cx="1070192" cy="1070192"/>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E0C880-BFF0-43ED-A4C3-AA33B75FFA5E}">
      <dsp:nvSpPr>
        <dsp:cNvPr id="0" name=""/>
        <dsp:cNvSpPr/>
      </dsp:nvSpPr>
      <dsp:spPr>
        <a:xfrm>
          <a:off x="633509" y="4281217"/>
          <a:ext cx="9669518" cy="856154"/>
        </a:xfrm>
        <a:prstGeom prst="rect">
          <a:avLst/>
        </a:prstGeom>
        <a:solidFill>
          <a:schemeClr val="accent3">
            <a:lumMod val="40000"/>
            <a:lumOff val="6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9573" tIns="45720" rIns="45720" bIns="4572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lv-LV" sz="1800" b="1" kern="1200" dirty="0">
              <a:solidFill>
                <a:schemeClr val="tx1">
                  <a:lumMod val="65000"/>
                  <a:lumOff val="35000"/>
                </a:schemeClr>
              </a:solidFill>
              <a:latin typeface="Verdana" panose="020B0604030504040204" pitchFamily="34" charset="0"/>
              <a:ea typeface="Verdana" panose="020B0604030504040204" pitchFamily="34" charset="0"/>
            </a:rPr>
            <a:t>Darbības un izmaksas atbilstoši MK noteikumu 19.2.2.apakšpunkta nosacījumiem</a:t>
          </a:r>
        </a:p>
      </dsp:txBody>
      <dsp:txXfrm>
        <a:off x="633509" y="4281217"/>
        <a:ext cx="9669518" cy="856154"/>
      </dsp:txXfrm>
    </dsp:sp>
    <dsp:sp modelId="{54C8A07C-A76F-45BB-B0BD-FB5649D7C1E8}">
      <dsp:nvSpPr>
        <dsp:cNvPr id="0" name=""/>
        <dsp:cNvSpPr/>
      </dsp:nvSpPr>
      <dsp:spPr>
        <a:xfrm>
          <a:off x="98413" y="4174197"/>
          <a:ext cx="1070192" cy="1070192"/>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1B5C0-CD19-4CA6-9ECD-E4030157470C}">
      <dsp:nvSpPr>
        <dsp:cNvPr id="0" name=""/>
        <dsp:cNvSpPr/>
      </dsp:nvSpPr>
      <dsp:spPr>
        <a:xfrm>
          <a:off x="0" y="0"/>
          <a:ext cx="9428161" cy="2156017"/>
        </a:xfrm>
        <a:prstGeom prst="homePlat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v-LV" sz="2200" b="1" kern="1200" dirty="0">
              <a:solidFill>
                <a:schemeClr val="tx1">
                  <a:lumMod val="65000"/>
                  <a:lumOff val="35000"/>
                </a:schemeClr>
              </a:solidFill>
              <a:latin typeface="Verdana" panose="020B0604030504040204" pitchFamily="34" charset="0"/>
              <a:ea typeface="Verdana" panose="020B0604030504040204" pitchFamily="34" charset="0"/>
            </a:rPr>
            <a:t>Atjaunotā degradētā teritorija</a:t>
          </a:r>
        </a:p>
      </dsp:txBody>
      <dsp:txXfrm>
        <a:off x="0" y="0"/>
        <a:ext cx="8889157" cy="2156017"/>
      </dsp:txXfrm>
    </dsp:sp>
    <dsp:sp modelId="{2DC95D97-00EC-4438-9B4E-7C70461037B8}">
      <dsp:nvSpPr>
        <dsp:cNvPr id="0" name=""/>
        <dsp:cNvSpPr/>
      </dsp:nvSpPr>
      <dsp:spPr>
        <a:xfrm>
          <a:off x="0" y="2217021"/>
          <a:ext cx="9428161" cy="2156017"/>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lv-LV" sz="2100" b="1" kern="1200" dirty="0">
              <a:solidFill>
                <a:schemeClr val="tx1">
                  <a:lumMod val="65000"/>
                  <a:lumOff val="35000"/>
                </a:schemeClr>
              </a:solidFill>
              <a:latin typeface="Verdana" panose="020B0604030504040204" pitchFamily="34" charset="0"/>
              <a:ea typeface="Verdana" panose="020B0604030504040204" pitchFamily="34" charset="0"/>
            </a:rPr>
            <a:t>NB! </a:t>
          </a:r>
          <a:r>
            <a:rPr lang="lv-LV" sz="2100" kern="1200" dirty="0">
              <a:solidFill>
                <a:schemeClr val="tx1">
                  <a:lumMod val="65000"/>
                  <a:lumOff val="35000"/>
                </a:schemeClr>
              </a:solidFill>
              <a:latin typeface="Verdana" panose="020B0604030504040204" pitchFamily="34" charset="0"/>
              <a:ea typeface="Verdana" panose="020B0604030504040204" pitchFamily="34" charset="0"/>
            </a:rPr>
            <a:t>Neieskaita lauksaimniecībā izmantojamo zemi, mežu, purvu, ūdens objektu (izņemot tos ūdens objektus, kuros veikti ieguldījumi projekta ietvaros) zemi un zemi, kuru izmanto derīgo izrakteņu ieguvei, izņemot to teritorijas daļu, kurā atrodas komersanta saimnieciskās darbības veikšanai nepieciešamā infrastruktūra</a:t>
          </a:r>
        </a:p>
      </dsp:txBody>
      <dsp:txXfrm>
        <a:off x="105248" y="2322269"/>
        <a:ext cx="9217665" cy="19455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1B5C0-CD19-4CA6-9ECD-E4030157470C}">
      <dsp:nvSpPr>
        <dsp:cNvPr id="0" name=""/>
        <dsp:cNvSpPr/>
      </dsp:nvSpPr>
      <dsp:spPr>
        <a:xfrm>
          <a:off x="0" y="39380"/>
          <a:ext cx="9428161" cy="1130717"/>
        </a:xfrm>
        <a:prstGeom prst="homePlate">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v-LV" sz="2200" b="1" kern="1200" dirty="0">
              <a:solidFill>
                <a:schemeClr val="tx1">
                  <a:lumMod val="65000"/>
                  <a:lumOff val="35000"/>
                </a:schemeClr>
              </a:solidFill>
              <a:latin typeface="Verdana" panose="020B0604030504040204" pitchFamily="34" charset="0"/>
              <a:ea typeface="Verdana" panose="020B0604030504040204" pitchFamily="34" charset="0"/>
            </a:rPr>
            <a:t>Darba vietas un </a:t>
          </a:r>
          <a:r>
            <a:rPr lang="lv-LV" sz="2200" b="1" kern="1200" dirty="0" err="1">
              <a:solidFill>
                <a:schemeClr val="tx1">
                  <a:lumMod val="65000"/>
                  <a:lumOff val="35000"/>
                </a:schemeClr>
              </a:solidFill>
              <a:latin typeface="Verdana" panose="020B0604030504040204" pitchFamily="34" charset="0"/>
              <a:ea typeface="Verdana" panose="020B0604030504040204" pitchFamily="34" charset="0"/>
            </a:rPr>
            <a:t>nefinanšu</a:t>
          </a:r>
          <a:r>
            <a:rPr lang="lv-LV" sz="2200" b="1" kern="1200" dirty="0">
              <a:solidFill>
                <a:schemeClr val="tx1">
                  <a:lumMod val="65000"/>
                  <a:lumOff val="35000"/>
                </a:schemeClr>
              </a:solidFill>
              <a:latin typeface="Verdana" panose="020B0604030504040204" pitchFamily="34" charset="0"/>
              <a:ea typeface="Verdana" panose="020B0604030504040204" pitchFamily="34" charset="0"/>
            </a:rPr>
            <a:t> investīcijas</a:t>
          </a:r>
        </a:p>
      </dsp:txBody>
      <dsp:txXfrm>
        <a:off x="0" y="39380"/>
        <a:ext cx="9145482" cy="1130717"/>
      </dsp:txXfrm>
    </dsp:sp>
    <dsp:sp modelId="{2DC95D97-00EC-4438-9B4E-7C70461037B8}">
      <dsp:nvSpPr>
        <dsp:cNvPr id="0" name=""/>
        <dsp:cNvSpPr/>
      </dsp:nvSpPr>
      <dsp:spPr>
        <a:xfrm>
          <a:off x="0" y="1265340"/>
          <a:ext cx="9428161" cy="3088800"/>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lv-LV" sz="1600" kern="1200" dirty="0">
              <a:solidFill>
                <a:schemeClr val="tx1">
                  <a:lumMod val="65000"/>
                  <a:lumOff val="35000"/>
                </a:schemeClr>
              </a:solidFill>
              <a:latin typeface="Verdana" panose="020B0604030504040204" pitchFamily="34" charset="0"/>
              <a:ea typeface="Verdana" panose="020B0604030504040204" pitchFamily="34" charset="0"/>
            </a:rPr>
            <a:t>MK noteikumu 10.punkta nosacījumi:</a:t>
          </a:r>
        </a:p>
        <a:p>
          <a:pPr marL="0" lvl="0" indent="0" algn="just" defTabSz="711200">
            <a:lnSpc>
              <a:spcPct val="90000"/>
            </a:lnSpc>
            <a:spcBef>
              <a:spcPct val="0"/>
            </a:spcBef>
            <a:spcAft>
              <a:spcPct val="35000"/>
            </a:spcAft>
            <a:buNone/>
          </a:pPr>
          <a:r>
            <a:rPr lang="lv-LV" sz="1600" kern="1200" dirty="0">
              <a:solidFill>
                <a:schemeClr val="tx1">
                  <a:lumMod val="65000"/>
                  <a:lumOff val="35000"/>
                </a:schemeClr>
              </a:solidFill>
              <a:latin typeface="Verdana" panose="020B0604030504040204" pitchFamily="34" charset="0"/>
              <a:ea typeface="Verdana" panose="020B0604030504040204" pitchFamily="34" charset="0"/>
            </a:rPr>
            <a:t>- nav saistītas izslēgtajām tautsaimniecības nozarēm komersanta pamatdarbībā (nepārsniedz 50% no neto apgrozījuma) projekta īstenošanas vietā;</a:t>
          </a:r>
        </a:p>
        <a:p>
          <a:pPr marL="0" lvl="0" indent="0" algn="just" defTabSz="711200">
            <a:lnSpc>
              <a:spcPct val="90000"/>
            </a:lnSpc>
            <a:spcBef>
              <a:spcPct val="0"/>
            </a:spcBef>
            <a:spcAft>
              <a:spcPct val="35000"/>
            </a:spcAft>
            <a:buNone/>
          </a:pPr>
          <a:r>
            <a:rPr lang="lv-LV" sz="1600" b="1" kern="1200" dirty="0">
              <a:solidFill>
                <a:schemeClr val="tx1">
                  <a:lumMod val="65000"/>
                  <a:lumOff val="35000"/>
                </a:schemeClr>
              </a:solidFill>
              <a:latin typeface="Verdana" panose="020B0604030504040204" pitchFamily="34" charset="0"/>
              <a:ea typeface="Verdana" panose="020B0604030504040204" pitchFamily="34" charset="0"/>
            </a:rPr>
            <a:t>- jābūt radītām projekta īstenošanas vietā un degradētajā teritorijā, kas ir atjaunota vai kuru plānots atjaunot projekta ietvaros</a:t>
          </a:r>
          <a:r>
            <a:rPr lang="lv-LV" sz="1600" b="0" i="0" kern="1200" dirty="0">
              <a:solidFill>
                <a:schemeClr val="tx1">
                  <a:lumMod val="65000"/>
                  <a:lumOff val="35000"/>
                </a:schemeClr>
              </a:solidFill>
              <a:latin typeface="Verdana" panose="020B0604030504040204" pitchFamily="34" charset="0"/>
              <a:ea typeface="Verdana" panose="020B0604030504040204" pitchFamily="34" charset="0"/>
            </a:rPr>
            <a:t>;</a:t>
          </a:r>
        </a:p>
        <a:p>
          <a:pPr marL="0" lvl="0" indent="0" algn="just" defTabSz="711200">
            <a:lnSpc>
              <a:spcPct val="90000"/>
            </a:lnSpc>
            <a:spcBef>
              <a:spcPct val="0"/>
            </a:spcBef>
            <a:spcAft>
              <a:spcPct val="35000"/>
            </a:spcAft>
            <a:buNone/>
          </a:pPr>
          <a:r>
            <a:rPr lang="lv-LV" sz="1600" b="0" i="0" kern="1200" dirty="0">
              <a:solidFill>
                <a:schemeClr val="tx1">
                  <a:lumMod val="65000"/>
                  <a:lumOff val="35000"/>
                </a:schemeClr>
              </a:solidFill>
              <a:latin typeface="Verdana" panose="020B0604030504040204" pitchFamily="34" charset="0"/>
              <a:ea typeface="Verdana" panose="020B0604030504040204" pitchFamily="34" charset="0"/>
            </a:rPr>
            <a:t>- </a:t>
          </a:r>
          <a:r>
            <a:rPr lang="lv-LV" sz="1600" kern="1200" dirty="0">
              <a:solidFill>
                <a:schemeClr val="tx1">
                  <a:lumMod val="65000"/>
                  <a:lumOff val="35000"/>
                </a:schemeClr>
              </a:solidFill>
              <a:latin typeface="Verdana" panose="020B0604030504040204" pitchFamily="34" charset="0"/>
              <a:ea typeface="Verdana" panose="020B0604030504040204" pitchFamily="34" charset="0"/>
            </a:rPr>
            <a:t>var būt </a:t>
          </a:r>
          <a:r>
            <a:rPr lang="lv-LV" sz="1600" b="1" kern="1200" dirty="0">
              <a:solidFill>
                <a:schemeClr val="tx1">
                  <a:lumMod val="65000"/>
                  <a:lumOff val="35000"/>
                </a:schemeClr>
              </a:solidFill>
              <a:latin typeface="Verdana" panose="020B0604030504040204" pitchFamily="34" charset="0"/>
              <a:ea typeface="Verdana" panose="020B0604030504040204" pitchFamily="34" charset="0"/>
            </a:rPr>
            <a:t>radušās divu kalendāro gadu laikā pirms projekta iesnieguma iesniegšanas </a:t>
          </a:r>
        </a:p>
        <a:p>
          <a:pPr marL="0" lvl="0" indent="0" algn="ctr" defTabSz="711200">
            <a:lnSpc>
              <a:spcPct val="90000"/>
            </a:lnSpc>
            <a:spcBef>
              <a:spcPct val="0"/>
            </a:spcBef>
            <a:spcAft>
              <a:spcPct val="35000"/>
            </a:spcAft>
            <a:buNone/>
          </a:pPr>
          <a:r>
            <a:rPr lang="lv-LV" sz="1600" b="1" kern="1200" dirty="0">
              <a:solidFill>
                <a:srgbClr val="800000"/>
              </a:solidFill>
              <a:latin typeface="Verdana" panose="020B0604030504040204" pitchFamily="34" charset="0"/>
              <a:ea typeface="Verdana" panose="020B0604030504040204" pitchFamily="34" charset="0"/>
            </a:rPr>
            <a:t>NB! Iznomājamai infrastruktūrai vēsturiskās darba vietas un </a:t>
          </a:r>
          <a:r>
            <a:rPr lang="lv-LV" sz="1600" b="1" kern="1200" dirty="0" err="1">
              <a:solidFill>
                <a:srgbClr val="800000"/>
              </a:solidFill>
              <a:latin typeface="Verdana" panose="020B0604030504040204" pitchFamily="34" charset="0"/>
              <a:ea typeface="Verdana" panose="020B0604030504040204" pitchFamily="34" charset="0"/>
            </a:rPr>
            <a:t>nefinanšu</a:t>
          </a:r>
          <a:r>
            <a:rPr lang="lv-LV" sz="1600" b="1" kern="1200" dirty="0">
              <a:solidFill>
                <a:srgbClr val="800000"/>
              </a:solidFill>
              <a:latin typeface="Verdana" panose="020B0604030504040204" pitchFamily="34" charset="0"/>
              <a:ea typeface="Verdana" panose="020B0604030504040204" pitchFamily="34" charset="0"/>
            </a:rPr>
            <a:t> investīcijas neieskaita!</a:t>
          </a:r>
          <a:endParaRPr lang="lv-LV" sz="1600" kern="1200" dirty="0">
            <a:solidFill>
              <a:srgbClr val="800000"/>
            </a:solidFill>
            <a:latin typeface="Verdana" panose="020B0604030504040204" pitchFamily="34" charset="0"/>
            <a:ea typeface="Verdana" panose="020B0604030504040204" pitchFamily="34" charset="0"/>
          </a:endParaRPr>
        </a:p>
        <a:p>
          <a:pPr marL="0" lvl="0" indent="0" algn="ctr" defTabSz="711200">
            <a:lnSpc>
              <a:spcPct val="90000"/>
            </a:lnSpc>
            <a:spcBef>
              <a:spcPct val="0"/>
            </a:spcBef>
            <a:spcAft>
              <a:spcPct val="35000"/>
            </a:spcAft>
            <a:buFont typeface="Arial" panose="020B0604020202020204" pitchFamily="34" charset="0"/>
            <a:buNone/>
          </a:pPr>
          <a:r>
            <a:rPr lang="lv-LV" sz="1600" b="1" kern="1200" dirty="0">
              <a:solidFill>
                <a:srgbClr val="800000"/>
              </a:solidFill>
              <a:latin typeface="Verdana" panose="020B0604030504040204" pitchFamily="34" charset="0"/>
              <a:ea typeface="Verdana" panose="020B0604030504040204" pitchFamily="34" charset="0"/>
            </a:rPr>
            <a:t>Nodrošina, ka iznākuma rādītāju vērtības neieskaita dubultā!</a:t>
          </a:r>
          <a:endParaRPr lang="lv-LV" sz="1600" kern="1200" dirty="0">
            <a:solidFill>
              <a:schemeClr val="tx1">
                <a:lumMod val="65000"/>
                <a:lumOff val="35000"/>
              </a:schemeClr>
            </a:solidFill>
            <a:latin typeface="Verdana" panose="020B0604030504040204" pitchFamily="34" charset="0"/>
            <a:ea typeface="Verdana" panose="020B0604030504040204" pitchFamily="34" charset="0"/>
          </a:endParaRPr>
        </a:p>
      </dsp:txBody>
      <dsp:txXfrm>
        <a:off x="150783" y="1416123"/>
        <a:ext cx="9126595" cy="27872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751F7-CE4B-4FEA-BDBD-B27E2A570EA3}">
      <dsp:nvSpPr>
        <dsp:cNvPr id="0" name=""/>
        <dsp:cNvSpPr/>
      </dsp:nvSpPr>
      <dsp:spPr>
        <a:xfrm rot="5400000">
          <a:off x="4824672" y="-1944948"/>
          <a:ext cx="4221155" cy="826345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 typeface="Wingdings" panose="05000000000000000000" pitchFamily="2" charset="2"/>
            <a:buChar char="ü"/>
          </a:pPr>
          <a:r>
            <a:rPr lang="lv-LV" sz="2000" kern="1200" dirty="0">
              <a:solidFill>
                <a:schemeClr val="tx1">
                  <a:lumMod val="65000"/>
                  <a:lumOff val="35000"/>
                </a:schemeClr>
              </a:solidFill>
              <a:latin typeface="Verdana" panose="020B0604030504040204" pitchFamily="34" charset="0"/>
              <a:ea typeface="Verdana" panose="020B0604030504040204" pitchFamily="34" charset="0"/>
            </a:rPr>
            <a:t>apliecinājumi;</a:t>
          </a:r>
        </a:p>
        <a:p>
          <a:pPr marL="228600" lvl="1" indent="-228600" algn="l" defTabSz="889000">
            <a:lnSpc>
              <a:spcPct val="90000"/>
            </a:lnSpc>
            <a:spcBef>
              <a:spcPct val="0"/>
            </a:spcBef>
            <a:spcAft>
              <a:spcPct val="15000"/>
            </a:spcAft>
            <a:buFont typeface="Wingdings" panose="05000000000000000000" pitchFamily="2" charset="2"/>
            <a:buNone/>
          </a:pPr>
          <a:endParaRPr lang="lv-LV" sz="2000" kern="1200" dirty="0">
            <a:solidFill>
              <a:schemeClr val="tx1">
                <a:lumMod val="65000"/>
                <a:lumOff val="35000"/>
              </a:schemeClr>
            </a:solidFill>
            <a:latin typeface="Verdana" panose="020B0604030504040204" pitchFamily="34" charset="0"/>
            <a:ea typeface="Verdana" panose="020B0604030504040204" pitchFamily="34" charset="0"/>
          </a:endParaRPr>
        </a:p>
        <a:p>
          <a:pPr marL="228600" lvl="1" indent="-228600" algn="l" defTabSz="889000">
            <a:lnSpc>
              <a:spcPct val="90000"/>
            </a:lnSpc>
            <a:spcBef>
              <a:spcPct val="0"/>
            </a:spcBef>
            <a:spcAft>
              <a:spcPct val="15000"/>
            </a:spcAft>
            <a:buFont typeface="Wingdings" panose="05000000000000000000" pitchFamily="2" charset="2"/>
            <a:buChar char="ü"/>
          </a:pPr>
          <a:r>
            <a:rPr lang="lv-LV" sz="2000" kern="1200" dirty="0">
              <a:solidFill>
                <a:schemeClr val="tx1">
                  <a:lumMod val="65000"/>
                  <a:lumOff val="35000"/>
                </a:schemeClr>
              </a:solidFill>
              <a:latin typeface="Verdana" panose="020B0604030504040204" pitchFamily="34" charset="0"/>
              <a:ea typeface="Verdana" panose="020B0604030504040204" pitchFamily="34" charset="0"/>
            </a:rPr>
            <a:t>sertificēta būvinženiera ekspertīzes atzinumi;</a:t>
          </a:r>
        </a:p>
        <a:p>
          <a:pPr marL="228600" lvl="1" indent="-228600" algn="l" defTabSz="889000">
            <a:lnSpc>
              <a:spcPct val="90000"/>
            </a:lnSpc>
            <a:spcBef>
              <a:spcPct val="0"/>
            </a:spcBef>
            <a:spcAft>
              <a:spcPct val="15000"/>
            </a:spcAft>
            <a:buFont typeface="Wingdings" panose="05000000000000000000" pitchFamily="2" charset="2"/>
            <a:buNone/>
          </a:pPr>
          <a:endParaRPr lang="lv-LV" sz="2000" kern="1200" dirty="0">
            <a:solidFill>
              <a:schemeClr val="tx1">
                <a:lumMod val="65000"/>
                <a:lumOff val="35000"/>
              </a:schemeClr>
            </a:solidFill>
            <a:latin typeface="Verdana" panose="020B0604030504040204" pitchFamily="34" charset="0"/>
            <a:ea typeface="Verdana" panose="020B0604030504040204" pitchFamily="34" charset="0"/>
          </a:endParaRPr>
        </a:p>
        <a:p>
          <a:pPr marL="228600" lvl="1" indent="-228600" algn="l" defTabSz="889000">
            <a:lnSpc>
              <a:spcPct val="90000"/>
            </a:lnSpc>
            <a:spcBef>
              <a:spcPct val="0"/>
            </a:spcBef>
            <a:spcAft>
              <a:spcPct val="15000"/>
            </a:spcAft>
            <a:buFont typeface="Wingdings" panose="05000000000000000000" pitchFamily="2" charset="2"/>
            <a:buChar char="ü"/>
          </a:pPr>
          <a:r>
            <a:rPr lang="lv-LV" sz="2000" kern="1200" dirty="0">
              <a:solidFill>
                <a:schemeClr val="tx1">
                  <a:lumMod val="65000"/>
                  <a:lumOff val="35000"/>
                </a:schemeClr>
              </a:solidFill>
              <a:latin typeface="Verdana" panose="020B0604030504040204" pitchFamily="34" charset="0"/>
              <a:ea typeface="Verdana" panose="020B0604030504040204" pitchFamily="34" charset="0"/>
            </a:rPr>
            <a:t>ja komersanta investīcijas savos nemateriālajos ieguldījumos un pamatlīdzekļos pārsniedz 500 000 </a:t>
          </a:r>
          <a:r>
            <a:rPr lang="lv-LV" sz="2000" kern="1200" dirty="0" err="1">
              <a:solidFill>
                <a:schemeClr val="tx1">
                  <a:lumMod val="65000"/>
                  <a:lumOff val="35000"/>
                </a:schemeClr>
              </a:solidFill>
              <a:latin typeface="Verdana" panose="020B0604030504040204" pitchFamily="34" charset="0"/>
              <a:ea typeface="Verdana" panose="020B0604030504040204" pitchFamily="34" charset="0"/>
            </a:rPr>
            <a:t>euro</a:t>
          </a:r>
          <a:r>
            <a:rPr lang="lv-LV" sz="2000" kern="1200" dirty="0">
              <a:solidFill>
                <a:schemeClr val="tx1">
                  <a:lumMod val="65000"/>
                  <a:lumOff val="35000"/>
                </a:schemeClr>
              </a:solidFill>
              <a:latin typeface="Verdana" panose="020B0604030504040204" pitchFamily="34" charset="0"/>
              <a:ea typeface="Verdana" panose="020B0604030504040204" pitchFamily="34" charset="0"/>
            </a:rPr>
            <a:t> - dokumenti par komersanta spēju veikt </a:t>
          </a:r>
          <a:r>
            <a:rPr lang="lv-LV" sz="2000" kern="1200" dirty="0" err="1">
              <a:solidFill>
                <a:schemeClr val="tx1">
                  <a:lumMod val="65000"/>
                  <a:lumOff val="35000"/>
                </a:schemeClr>
              </a:solidFill>
              <a:latin typeface="Verdana" panose="020B0604030504040204" pitchFamily="34" charset="0"/>
              <a:ea typeface="Verdana" panose="020B0604030504040204" pitchFamily="34" charset="0"/>
            </a:rPr>
            <a:t>nefinanšu</a:t>
          </a:r>
          <a:r>
            <a:rPr lang="lv-LV" sz="2000" kern="1200" dirty="0">
              <a:solidFill>
                <a:schemeClr val="tx1">
                  <a:lumMod val="65000"/>
                  <a:lumOff val="35000"/>
                </a:schemeClr>
              </a:solidFill>
              <a:latin typeface="Verdana" panose="020B0604030504040204" pitchFamily="34" charset="0"/>
              <a:ea typeface="Verdana" panose="020B0604030504040204" pitchFamily="34" charset="0"/>
            </a:rPr>
            <a:t> investīcijas pašu nemateriālajos ieguldījumos un pamatlīdzekļos;</a:t>
          </a:r>
        </a:p>
        <a:p>
          <a:pPr marL="228600" lvl="1" indent="-228600" algn="l" defTabSz="889000">
            <a:lnSpc>
              <a:spcPct val="90000"/>
            </a:lnSpc>
            <a:spcBef>
              <a:spcPct val="0"/>
            </a:spcBef>
            <a:spcAft>
              <a:spcPct val="15000"/>
            </a:spcAft>
            <a:buFont typeface="Wingdings" panose="05000000000000000000" pitchFamily="2" charset="2"/>
            <a:buNone/>
          </a:pPr>
          <a:endParaRPr lang="lv-LV" sz="2000" kern="1200" dirty="0">
            <a:solidFill>
              <a:schemeClr val="tx1">
                <a:lumMod val="65000"/>
                <a:lumOff val="35000"/>
              </a:schemeClr>
            </a:solidFill>
            <a:latin typeface="Verdana" panose="020B0604030504040204" pitchFamily="34" charset="0"/>
            <a:ea typeface="Verdana" panose="020B0604030504040204" pitchFamily="34" charset="0"/>
          </a:endParaRPr>
        </a:p>
        <a:p>
          <a:pPr marL="228600" lvl="1" indent="-228600" algn="l" defTabSz="889000">
            <a:lnSpc>
              <a:spcPct val="90000"/>
            </a:lnSpc>
            <a:spcBef>
              <a:spcPct val="0"/>
            </a:spcBef>
            <a:spcAft>
              <a:spcPct val="15000"/>
            </a:spcAft>
            <a:buFont typeface="Wingdings" panose="05000000000000000000" pitchFamily="2" charset="2"/>
            <a:buChar char="ü"/>
          </a:pPr>
          <a:r>
            <a:rPr lang="lv-LV" sz="2000" kern="1200" dirty="0">
              <a:solidFill>
                <a:schemeClr val="tx1">
                  <a:lumMod val="65000"/>
                  <a:lumOff val="35000"/>
                </a:schemeClr>
              </a:solidFill>
              <a:latin typeface="Verdana" panose="020B0604030504040204" pitchFamily="34" charset="0"/>
              <a:ea typeface="Verdana" panose="020B0604030504040204" pitchFamily="34" charset="0"/>
            </a:rPr>
            <a:t>izmaksas pamatojoši dokumenti</a:t>
          </a:r>
        </a:p>
        <a:p>
          <a:pPr marL="228600" lvl="1" indent="-228600" algn="l" defTabSz="889000">
            <a:lnSpc>
              <a:spcPct val="90000"/>
            </a:lnSpc>
            <a:spcBef>
              <a:spcPct val="0"/>
            </a:spcBef>
            <a:spcAft>
              <a:spcPct val="15000"/>
            </a:spcAft>
            <a:buChar char="•"/>
          </a:pPr>
          <a:endParaRPr lang="lv-LV" sz="2000" kern="1200" dirty="0">
            <a:solidFill>
              <a:schemeClr val="tx1">
                <a:lumMod val="65000"/>
                <a:lumOff val="35000"/>
              </a:schemeClr>
            </a:solidFill>
            <a:latin typeface="Verdana" panose="020B0604030504040204" pitchFamily="34" charset="0"/>
            <a:ea typeface="Verdana" panose="020B0604030504040204" pitchFamily="34" charset="0"/>
          </a:endParaRPr>
        </a:p>
      </dsp:txBody>
      <dsp:txXfrm rot="-5400000">
        <a:off x="2803520" y="282264"/>
        <a:ext cx="8057399" cy="3809035"/>
      </dsp:txXfrm>
    </dsp:sp>
    <dsp:sp modelId="{1EC5A69F-8CCB-476F-B0EB-F09428DE2140}">
      <dsp:nvSpPr>
        <dsp:cNvPr id="0" name=""/>
        <dsp:cNvSpPr/>
      </dsp:nvSpPr>
      <dsp:spPr>
        <a:xfrm>
          <a:off x="1748" y="2135"/>
          <a:ext cx="2801772" cy="43692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lv-LV" sz="2400" kern="1200" dirty="0">
              <a:solidFill>
                <a:schemeClr val="tx1">
                  <a:lumMod val="65000"/>
                  <a:lumOff val="35000"/>
                </a:schemeClr>
              </a:solidFill>
              <a:latin typeface="Verdana" panose="020B0604030504040204" pitchFamily="34" charset="0"/>
              <a:ea typeface="Verdana" panose="020B0604030504040204" pitchFamily="34" charset="0"/>
            </a:rPr>
            <a:t>Nav pievienoti visi nepieciešamie pielikumi </a:t>
          </a:r>
        </a:p>
      </dsp:txBody>
      <dsp:txXfrm>
        <a:off x="138519" y="138906"/>
        <a:ext cx="2528230" cy="40957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751F7-CE4B-4FEA-BDBD-B27E2A570EA3}">
      <dsp:nvSpPr>
        <dsp:cNvPr id="0" name=""/>
        <dsp:cNvSpPr/>
      </dsp:nvSpPr>
      <dsp:spPr>
        <a:xfrm rot="5400000">
          <a:off x="4822609" y="-1944948"/>
          <a:ext cx="4225281" cy="826345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 typeface="Wingdings" panose="05000000000000000000" pitchFamily="2" charset="2"/>
            <a:buChar char="ü"/>
          </a:pPr>
          <a:r>
            <a:rPr lang="lv-LV" sz="2000" kern="1200" dirty="0">
              <a:solidFill>
                <a:schemeClr val="tx1">
                  <a:lumMod val="65000"/>
                  <a:lumOff val="35000"/>
                </a:schemeClr>
              </a:solidFill>
              <a:latin typeface="Verdana" panose="020B0604030504040204" pitchFamily="34" charset="0"/>
              <a:ea typeface="Verdana" panose="020B0604030504040204" pitchFamily="34" charset="0"/>
            </a:rPr>
            <a:t>projekta iesnieguma 1.5.punkts "Projekta darbības un sasniedzamie rezultāti"/ pielikums "Projekta budžeta kopsavilkuma pielikums";</a:t>
          </a:r>
        </a:p>
        <a:p>
          <a:pPr marL="228600" lvl="1" indent="-228600" algn="l" defTabSz="889000">
            <a:lnSpc>
              <a:spcPct val="90000"/>
            </a:lnSpc>
            <a:spcBef>
              <a:spcPct val="0"/>
            </a:spcBef>
            <a:spcAft>
              <a:spcPct val="15000"/>
            </a:spcAft>
            <a:buFont typeface="Wingdings" panose="05000000000000000000" pitchFamily="2" charset="2"/>
            <a:buNone/>
          </a:pPr>
          <a:endParaRPr lang="lv-LV" sz="2000" kern="1200" dirty="0">
            <a:solidFill>
              <a:schemeClr val="tx1">
                <a:lumMod val="65000"/>
                <a:lumOff val="35000"/>
              </a:schemeClr>
            </a:solidFill>
            <a:latin typeface="Verdana" panose="020B0604030504040204" pitchFamily="34" charset="0"/>
            <a:ea typeface="Verdana" panose="020B0604030504040204" pitchFamily="34" charset="0"/>
          </a:endParaRPr>
        </a:p>
        <a:p>
          <a:pPr marL="228600" lvl="1" indent="-228600" algn="l" defTabSz="889000">
            <a:lnSpc>
              <a:spcPct val="90000"/>
            </a:lnSpc>
            <a:spcBef>
              <a:spcPct val="0"/>
            </a:spcBef>
            <a:spcAft>
              <a:spcPct val="15000"/>
            </a:spcAft>
            <a:buFont typeface="Wingdings" panose="05000000000000000000" pitchFamily="2" charset="2"/>
            <a:buChar char="ü"/>
          </a:pPr>
          <a:r>
            <a:rPr lang="lv-LV" sz="2000" kern="1200" dirty="0">
              <a:solidFill>
                <a:schemeClr val="tx1">
                  <a:lumMod val="65000"/>
                  <a:lumOff val="35000"/>
                </a:schemeClr>
              </a:solidFill>
              <a:latin typeface="Verdana" panose="020B0604030504040204" pitchFamily="34" charset="0"/>
              <a:ea typeface="Verdana" panose="020B0604030504040204" pitchFamily="34" charset="0"/>
            </a:rPr>
            <a:t>komersanta apliecinājums par interesi;</a:t>
          </a:r>
        </a:p>
        <a:p>
          <a:pPr marL="228600" lvl="1" indent="-228600" algn="l" defTabSz="889000">
            <a:lnSpc>
              <a:spcPct val="90000"/>
            </a:lnSpc>
            <a:spcBef>
              <a:spcPct val="0"/>
            </a:spcBef>
            <a:spcAft>
              <a:spcPct val="15000"/>
            </a:spcAft>
            <a:buFont typeface="Wingdings" panose="05000000000000000000" pitchFamily="2" charset="2"/>
            <a:buNone/>
          </a:pPr>
          <a:endParaRPr lang="lv-LV" sz="2000" kern="1200" dirty="0">
            <a:solidFill>
              <a:schemeClr val="tx1">
                <a:lumMod val="65000"/>
                <a:lumOff val="35000"/>
              </a:schemeClr>
            </a:solidFill>
            <a:latin typeface="Verdana" panose="020B0604030504040204" pitchFamily="34" charset="0"/>
            <a:ea typeface="Verdana" panose="020B0604030504040204" pitchFamily="34" charset="0"/>
          </a:endParaRPr>
        </a:p>
        <a:p>
          <a:pPr marL="228600" lvl="1" indent="-228600" algn="l" defTabSz="889000">
            <a:lnSpc>
              <a:spcPct val="90000"/>
            </a:lnSpc>
            <a:spcBef>
              <a:spcPct val="0"/>
            </a:spcBef>
            <a:spcAft>
              <a:spcPct val="15000"/>
            </a:spcAft>
            <a:buFont typeface="Wingdings" panose="05000000000000000000" pitchFamily="2" charset="2"/>
            <a:buChar char="ü"/>
          </a:pPr>
          <a:r>
            <a:rPr lang="lv-LV" sz="2000" kern="1200" dirty="0">
              <a:solidFill>
                <a:schemeClr val="tx1">
                  <a:lumMod val="65000"/>
                  <a:lumOff val="35000"/>
                </a:schemeClr>
              </a:solidFill>
              <a:latin typeface="Verdana" panose="020B0604030504040204" pitchFamily="34" charset="0"/>
              <a:ea typeface="Verdana" panose="020B0604030504040204" pitchFamily="34" charset="0"/>
            </a:rPr>
            <a:t>komersantu saraksts;</a:t>
          </a:r>
        </a:p>
        <a:p>
          <a:pPr marL="228600" lvl="1" indent="-228600" algn="l" defTabSz="889000">
            <a:lnSpc>
              <a:spcPct val="90000"/>
            </a:lnSpc>
            <a:spcBef>
              <a:spcPct val="0"/>
            </a:spcBef>
            <a:spcAft>
              <a:spcPct val="15000"/>
            </a:spcAft>
            <a:buFont typeface="Wingdings" panose="05000000000000000000" pitchFamily="2" charset="2"/>
            <a:buNone/>
          </a:pPr>
          <a:endParaRPr lang="lv-LV" sz="2000" kern="1200" dirty="0">
            <a:solidFill>
              <a:schemeClr val="tx1">
                <a:lumMod val="65000"/>
                <a:lumOff val="35000"/>
              </a:schemeClr>
            </a:solidFill>
            <a:latin typeface="Verdana" panose="020B0604030504040204" pitchFamily="34" charset="0"/>
            <a:ea typeface="Verdana" panose="020B0604030504040204" pitchFamily="34" charset="0"/>
          </a:endParaRPr>
        </a:p>
        <a:p>
          <a:pPr marL="228600" lvl="1" indent="-228600" algn="l" defTabSz="889000">
            <a:lnSpc>
              <a:spcPct val="90000"/>
            </a:lnSpc>
            <a:spcBef>
              <a:spcPct val="0"/>
            </a:spcBef>
            <a:spcAft>
              <a:spcPct val="15000"/>
            </a:spcAft>
            <a:buFont typeface="Wingdings" panose="05000000000000000000" pitchFamily="2" charset="2"/>
            <a:buChar char="ü"/>
          </a:pPr>
          <a:r>
            <a:rPr lang="lv-LV" sz="2000" kern="1200" dirty="0">
              <a:solidFill>
                <a:schemeClr val="tx1">
                  <a:lumMod val="65000"/>
                  <a:lumOff val="35000"/>
                </a:schemeClr>
              </a:solidFill>
              <a:latin typeface="Verdana" panose="020B0604030504040204" pitchFamily="34" charset="0"/>
              <a:ea typeface="Verdana" panose="020B0604030504040204" pitchFamily="34" charset="0"/>
            </a:rPr>
            <a:t>kartogrāfiskais materiāls</a:t>
          </a:r>
        </a:p>
      </dsp:txBody>
      <dsp:txXfrm rot="-5400000">
        <a:off x="2803521" y="280401"/>
        <a:ext cx="8057198" cy="3812759"/>
      </dsp:txXfrm>
    </dsp:sp>
    <dsp:sp modelId="{1EC5A69F-8CCB-476F-B0EB-F09428DE2140}">
      <dsp:nvSpPr>
        <dsp:cNvPr id="0" name=""/>
        <dsp:cNvSpPr/>
      </dsp:nvSpPr>
      <dsp:spPr>
        <a:xfrm>
          <a:off x="1748" y="0"/>
          <a:ext cx="2801772" cy="43735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kumimoji="0" lang="lv-LV" altLang="lv-LV" sz="2400" b="0" i="0" u="none" strike="noStrike" kern="1200" cap="none" normalizeH="0" baseline="0" dirty="0">
              <a:ln>
                <a:noFill/>
              </a:ln>
              <a:solidFill>
                <a:schemeClr val="tx1">
                  <a:lumMod val="65000"/>
                  <a:lumOff val="35000"/>
                </a:schemeClr>
              </a:solidFill>
              <a:effectLst/>
              <a:latin typeface="Verdana" panose="020B0604030504040204" pitchFamily="34" charset="0"/>
              <a:cs typeface="Arial" panose="020B0604020202020204" pitchFamily="34" charset="0"/>
            </a:rPr>
            <a:t>PI vai pielikumi nav pilnībā aizpildīti</a:t>
          </a:r>
          <a:endParaRPr lang="lv-LV" sz="2400" kern="1200" dirty="0">
            <a:solidFill>
              <a:schemeClr val="tx1">
                <a:lumMod val="65000"/>
                <a:lumOff val="35000"/>
              </a:schemeClr>
            </a:solidFill>
            <a:latin typeface="Verdana" panose="020B0604030504040204" pitchFamily="34" charset="0"/>
            <a:ea typeface="Verdana" panose="020B0604030504040204" pitchFamily="34" charset="0"/>
          </a:endParaRPr>
        </a:p>
      </dsp:txBody>
      <dsp:txXfrm>
        <a:off x="138519" y="136771"/>
        <a:ext cx="2528230" cy="41000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pPr>
              <a:defRPr/>
            </a:pPr>
            <a:endParaRPr lang="lv-LV"/>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pPr>
              <a:defRPr/>
            </a:pPr>
            <a:fld id="{0C0B6F46-1C77-492B-A181-BC4A63F4A33D}" type="datetimeFigureOut">
              <a:rPr lang="lv-LV"/>
              <a:pPr>
                <a:defRPr/>
              </a:pPr>
              <a:t>27.01.2022</a:t>
            </a:fld>
            <a:endParaRPr lang="lv-LV"/>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pPr>
              <a:defRPr/>
            </a:pPr>
            <a:endParaRPr lang="lv-LV"/>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pPr>
              <a:defRPr/>
            </a:pPr>
            <a:fld id="{C1737768-D31F-4F21-88F4-16301DF3752C}" type="slidenum">
              <a:rPr lang="lv-LV"/>
              <a:pPr>
                <a:defRPr/>
              </a:pPr>
              <a:t>‹#›</a:t>
            </a:fld>
            <a:endParaRPr lang="lv-LV"/>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CD00AF9C-872E-417A-AE0F-600020E91C92}" type="datetimeFigureOut">
              <a:rPr lang="lv-LV"/>
              <a:pPr>
                <a:defRPr/>
              </a:pPr>
              <a:t>27.01.2022</a:t>
            </a:fld>
            <a:endParaRPr lang="lv-LV"/>
          </a:p>
        </p:txBody>
      </p:sp>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2037C95-439F-4952-AF63-996079B7D28E}" type="slidenum">
              <a:rPr lang="lv-LV"/>
              <a:pPr>
                <a:defRPr/>
              </a:pPr>
              <a:t>‹#›</a:t>
            </a:fld>
            <a:endParaRPr 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B2037C95-439F-4952-AF63-996079B7D28E}" type="slidenum">
              <a:rPr lang="lv-LV" smtClean="0"/>
              <a:pPr>
                <a:defRPr/>
              </a:pPr>
              <a:t>6</a:t>
            </a:fld>
            <a:endParaRPr lang="lv-LV"/>
          </a:p>
        </p:txBody>
      </p:sp>
    </p:spTree>
    <p:extLst>
      <p:ext uri="{BB962C8B-B14F-4D97-AF65-F5344CB8AC3E}">
        <p14:creationId xmlns:p14="http://schemas.microsoft.com/office/powerpoint/2010/main" val="2329047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B2037C95-439F-4952-AF63-996079B7D28E}" type="slidenum">
              <a:rPr lang="lv-LV" smtClean="0"/>
              <a:pPr>
                <a:defRPr/>
              </a:pPr>
              <a:t>12</a:t>
            </a:fld>
            <a:endParaRPr lang="lv-LV"/>
          </a:p>
        </p:txBody>
      </p:sp>
    </p:spTree>
    <p:extLst>
      <p:ext uri="{BB962C8B-B14F-4D97-AF65-F5344CB8AC3E}">
        <p14:creationId xmlns:p14="http://schemas.microsoft.com/office/powerpoint/2010/main" val="27688870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73613" y="0"/>
            <a:ext cx="2635250"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89375" y="5399088"/>
            <a:ext cx="4491038"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914400" y="30480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419600"/>
            <a:ext cx="10363200" cy="703267"/>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Tree>
    <p:extLst>
      <p:ext uri="{BB962C8B-B14F-4D97-AF65-F5344CB8AC3E}">
        <p14:creationId xmlns:p14="http://schemas.microsoft.com/office/powerpoint/2010/main" val="3186593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0"/>
            <a:ext cx="1677987"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445250"/>
            <a:ext cx="12217400" cy="4127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7" name="Text Placeholder 19"/>
          <p:cNvSpPr txBox="1">
            <a:spLocks/>
          </p:cNvSpPr>
          <p:nvPr userDrawn="1"/>
        </p:nvSpPr>
        <p:spPr>
          <a:xfrm>
            <a:off x="9525000" y="6496050"/>
            <a:ext cx="1854200" cy="304800"/>
          </a:xfrm>
          <a:prstGeom prst="rect">
            <a:avLst/>
          </a:prstGeom>
          <a:noFill/>
        </p:spPr>
        <p:txBody>
          <a:bodyPr anchor="ctr"/>
          <a:lstStyle>
            <a:defPPr>
              <a:defRPr lang="lv-LV"/>
            </a:defPPr>
            <a:lvl1pPr marL="0" indent="0" algn="r" defTabSz="914400" rtl="0" eaLnBrk="1" latinLnBrk="0" hangingPunct="1">
              <a:buNone/>
              <a:defRPr sz="1400" b="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lv-LV" dirty="0"/>
              <a:t>www.cfla.gov.lv</a:t>
            </a:r>
            <a:endParaRPr lang="en-US" dirty="0"/>
          </a:p>
        </p:txBody>
      </p:sp>
      <p:sp>
        <p:nvSpPr>
          <p:cNvPr id="8" name="Text Placeholder 19"/>
          <p:cNvSpPr txBox="1">
            <a:spLocks/>
          </p:cNvSpPr>
          <p:nvPr userDrawn="1"/>
        </p:nvSpPr>
        <p:spPr>
          <a:xfrm>
            <a:off x="96838" y="6521450"/>
            <a:ext cx="1854200" cy="304800"/>
          </a:xfrm>
          <a:prstGeom prst="rect">
            <a:avLst/>
          </a:prstGeom>
          <a:noFill/>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lv-LV" dirty="0"/>
              <a:t>#ESfondi</a:t>
            </a:r>
            <a:endParaRPr lang="en-US" dirty="0"/>
          </a:p>
        </p:txBody>
      </p:sp>
      <p:sp>
        <p:nvSpPr>
          <p:cNvPr id="2" name="Title 1"/>
          <p:cNvSpPr>
            <a:spLocks noGrp="1"/>
          </p:cNvSpPr>
          <p:nvPr>
            <p:ph type="title"/>
          </p:nvPr>
        </p:nvSpPr>
        <p:spPr>
          <a:xfrm>
            <a:off x="1749650" y="273054"/>
            <a:ext cx="5372786" cy="1161973"/>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49650" y="1435121"/>
            <a:ext cx="5372785" cy="4691061"/>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Edit Master text styles</a:t>
            </a:r>
          </a:p>
        </p:txBody>
      </p:sp>
      <p:sp>
        <p:nvSpPr>
          <p:cNvPr id="9" name="Slide Number Placeholder 22"/>
          <p:cNvSpPr>
            <a:spLocks noGrp="1"/>
          </p:cNvSpPr>
          <p:nvPr>
            <p:ph type="sldNum" sz="quarter" idx="10"/>
          </p:nvPr>
        </p:nvSpPr>
        <p:spPr>
          <a:xfrm>
            <a:off x="11466513" y="6499225"/>
            <a:ext cx="406400" cy="304800"/>
          </a:xfrm>
        </p:spPr>
        <p:txBody>
          <a:bodyPr/>
          <a:lstStyle>
            <a:lvl1pPr>
              <a:defRPr sz="1000">
                <a:latin typeface="Verdana" panose="020B0604030504040204" pitchFamily="34" charset="0"/>
              </a:defRPr>
            </a:lvl1pPr>
          </a:lstStyle>
          <a:p>
            <a:pPr>
              <a:defRPr/>
            </a:pPr>
            <a:fld id="{4F7C5BF9-C5E8-4FB5-8AE3-6849EDA9C28C}" type="slidenum">
              <a:rPr lang="en-US"/>
              <a:pPr>
                <a:defRPr/>
              </a:pPr>
              <a:t>‹#›</a:t>
            </a:fld>
            <a:endParaRPr lang="en-US"/>
          </a:p>
        </p:txBody>
      </p:sp>
    </p:spTree>
    <p:extLst>
      <p:ext uri="{BB962C8B-B14F-4D97-AF65-F5344CB8AC3E}">
        <p14:creationId xmlns:p14="http://schemas.microsoft.com/office/powerpoint/2010/main" val="367924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2638" y="0"/>
            <a:ext cx="3006725"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5518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6445250"/>
            <a:ext cx="12217400" cy="4127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0"/>
            <a:ext cx="1677987"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9"/>
          <p:cNvSpPr txBox="1">
            <a:spLocks/>
          </p:cNvSpPr>
          <p:nvPr userDrawn="1"/>
        </p:nvSpPr>
        <p:spPr>
          <a:xfrm>
            <a:off x="9525000" y="6496050"/>
            <a:ext cx="1854200" cy="304800"/>
          </a:xfrm>
          <a:prstGeom prst="rect">
            <a:avLst/>
          </a:prstGeom>
          <a:noFill/>
        </p:spPr>
        <p:txBody>
          <a:bodyPr anchor="ctr"/>
          <a:lstStyle>
            <a:defPPr>
              <a:defRPr lang="lv-LV"/>
            </a:defPPr>
            <a:lvl1pPr marL="0" indent="0" algn="r" defTabSz="914400" rtl="0" eaLnBrk="1" latinLnBrk="0" hangingPunct="1">
              <a:buNone/>
              <a:defRPr sz="1400" b="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lv-LV" dirty="0"/>
              <a:t>www.cfla.gov.lv</a:t>
            </a:r>
            <a:endParaRPr lang="en-US" dirty="0"/>
          </a:p>
        </p:txBody>
      </p:sp>
      <p:sp>
        <p:nvSpPr>
          <p:cNvPr id="9" name="Text Placeholder 19"/>
          <p:cNvSpPr txBox="1">
            <a:spLocks/>
          </p:cNvSpPr>
          <p:nvPr userDrawn="1"/>
        </p:nvSpPr>
        <p:spPr>
          <a:xfrm>
            <a:off x="96838" y="6521450"/>
            <a:ext cx="1854200" cy="304800"/>
          </a:xfrm>
          <a:prstGeom prst="rect">
            <a:avLst/>
          </a:prstGeom>
          <a:noFill/>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lv-LV" dirty="0"/>
              <a:t>#ESfondi</a:t>
            </a:r>
            <a:endParaRPr lang="en-US" dirty="0"/>
          </a:p>
        </p:txBody>
      </p:sp>
      <p:sp>
        <p:nvSpPr>
          <p:cNvPr id="5" name="Title 1"/>
          <p:cNvSpPr>
            <a:spLocks noGrp="1"/>
          </p:cNvSpPr>
          <p:nvPr>
            <p:ph type="title"/>
          </p:nvPr>
        </p:nvSpPr>
        <p:spPr>
          <a:xfrm>
            <a:off x="1950359" y="381000"/>
            <a:ext cx="9428841" cy="1036638"/>
          </a:xfrm>
        </p:spPr>
        <p:txBody>
          <a:bodyPr/>
          <a:lstStyle/>
          <a:p>
            <a:r>
              <a:rPr lang="en-US" altLang="lv-LV"/>
              <a:t>Click to edit Master title style</a:t>
            </a:r>
            <a:endParaRPr lang="lv-LV" altLang="lv-LV" dirty="0"/>
          </a:p>
        </p:txBody>
      </p:sp>
      <p:sp>
        <p:nvSpPr>
          <p:cNvPr id="6" name="Content Placeholder 2"/>
          <p:cNvSpPr>
            <a:spLocks noGrp="1"/>
          </p:cNvSpPr>
          <p:nvPr>
            <p:ph idx="1"/>
          </p:nvPr>
        </p:nvSpPr>
        <p:spPr>
          <a:xfrm>
            <a:off x="1950359" y="1752600"/>
            <a:ext cx="9428841" cy="4373563"/>
          </a:xfrm>
        </p:spPr>
        <p:txBody>
          <a:bodyPr/>
          <a:lstStyle>
            <a:lvl1pPr>
              <a:defRPr sz="2000"/>
            </a:lvl1pPr>
          </a:lstStyle>
          <a:p>
            <a:pPr lvl="0"/>
            <a:r>
              <a:rPr lang="en-US" altLang="lv-LV"/>
              <a:t>Edit Master text styles</a:t>
            </a:r>
          </a:p>
        </p:txBody>
      </p:sp>
      <p:sp>
        <p:nvSpPr>
          <p:cNvPr id="10" name="Slide Number Placeholder 22"/>
          <p:cNvSpPr>
            <a:spLocks noGrp="1"/>
          </p:cNvSpPr>
          <p:nvPr>
            <p:ph type="sldNum" sz="quarter" idx="10"/>
          </p:nvPr>
        </p:nvSpPr>
        <p:spPr>
          <a:xfrm>
            <a:off x="11466513" y="6499225"/>
            <a:ext cx="406400" cy="304800"/>
          </a:xfrm>
        </p:spPr>
        <p:txBody>
          <a:bodyPr/>
          <a:lstStyle>
            <a:lvl1pPr>
              <a:defRPr sz="1000">
                <a:latin typeface="Verdana" panose="020B0604030504040204" pitchFamily="34" charset="0"/>
              </a:defRPr>
            </a:lvl1pPr>
          </a:lstStyle>
          <a:p>
            <a:pPr>
              <a:defRPr/>
            </a:pPr>
            <a:fld id="{FBF64796-CB5F-4B23-9D95-E72B669251A2}" type="slidenum">
              <a:rPr lang="en-US"/>
              <a:pPr>
                <a:defRPr/>
              </a:pPr>
              <a:t>‹#›</a:t>
            </a:fld>
            <a:endParaRPr lang="en-US"/>
          </a:p>
        </p:txBody>
      </p:sp>
    </p:spTree>
    <p:extLst>
      <p:ext uri="{BB962C8B-B14F-4D97-AF65-F5344CB8AC3E}">
        <p14:creationId xmlns:p14="http://schemas.microsoft.com/office/powerpoint/2010/main" val="111467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Rectangle 5"/>
          <p:cNvSpPr/>
          <p:nvPr userDrawn="1"/>
        </p:nvSpPr>
        <p:spPr>
          <a:xfrm>
            <a:off x="0" y="6445250"/>
            <a:ext cx="12217400" cy="4127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0"/>
            <a:ext cx="1677987"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9"/>
          <p:cNvSpPr txBox="1">
            <a:spLocks/>
          </p:cNvSpPr>
          <p:nvPr userDrawn="1"/>
        </p:nvSpPr>
        <p:spPr>
          <a:xfrm>
            <a:off x="9525000" y="6496050"/>
            <a:ext cx="1854200" cy="304800"/>
          </a:xfrm>
          <a:prstGeom prst="rect">
            <a:avLst/>
          </a:prstGeom>
          <a:noFill/>
        </p:spPr>
        <p:txBody>
          <a:bodyPr anchor="ctr"/>
          <a:lstStyle>
            <a:defPPr>
              <a:defRPr lang="lv-LV"/>
            </a:defPPr>
            <a:lvl1pPr marL="0" indent="0" algn="r" defTabSz="914400" rtl="0" eaLnBrk="1" latinLnBrk="0" hangingPunct="1">
              <a:buNone/>
              <a:defRPr sz="1400" b="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lv-LV" dirty="0"/>
              <a:t>www.cfla.gov.lv</a:t>
            </a:r>
            <a:endParaRPr lang="en-US" dirty="0"/>
          </a:p>
        </p:txBody>
      </p:sp>
      <p:sp>
        <p:nvSpPr>
          <p:cNvPr id="11" name="Text Placeholder 19"/>
          <p:cNvSpPr txBox="1">
            <a:spLocks/>
          </p:cNvSpPr>
          <p:nvPr userDrawn="1"/>
        </p:nvSpPr>
        <p:spPr>
          <a:xfrm>
            <a:off x="96838" y="6521450"/>
            <a:ext cx="1854200" cy="304800"/>
          </a:xfrm>
          <a:prstGeom prst="rect">
            <a:avLst/>
          </a:prstGeom>
          <a:noFill/>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lv-LV" dirty="0"/>
              <a:t>#ESfondi</a:t>
            </a:r>
            <a:endParaRPr lang="en-US" dirty="0"/>
          </a:p>
        </p:txBody>
      </p:sp>
      <p:sp>
        <p:nvSpPr>
          <p:cNvPr id="7" name="Content Placeholder 2"/>
          <p:cNvSpPr>
            <a:spLocks noGrp="1"/>
          </p:cNvSpPr>
          <p:nvPr>
            <p:ph sz="half" idx="1"/>
          </p:nvPr>
        </p:nvSpPr>
        <p:spPr>
          <a:xfrm>
            <a:off x="1950360" y="1752600"/>
            <a:ext cx="2882897" cy="4373563"/>
          </a:xfrm>
        </p:spPr>
        <p:txBody>
          <a:bodyPr/>
          <a:lstStyle>
            <a:lvl1pPr>
              <a:defRPr sz="2400"/>
            </a:lvl1pPr>
          </a:lstStyle>
          <a:p>
            <a:pPr lvl="0"/>
            <a:r>
              <a:rPr lang="en-US" altLang="lv-LV"/>
              <a:t>Edit Master text styles</a:t>
            </a:r>
          </a:p>
        </p:txBody>
      </p:sp>
      <p:sp>
        <p:nvSpPr>
          <p:cNvPr id="9" name="Title 1"/>
          <p:cNvSpPr>
            <a:spLocks noGrp="1"/>
          </p:cNvSpPr>
          <p:nvPr>
            <p:ph type="title"/>
          </p:nvPr>
        </p:nvSpPr>
        <p:spPr>
          <a:xfrm>
            <a:off x="1950359" y="381000"/>
            <a:ext cx="9428841" cy="1036638"/>
          </a:xfrm>
        </p:spPr>
        <p:txBody>
          <a:bodyPr/>
          <a:lstStyle/>
          <a:p>
            <a:r>
              <a:rPr lang="en-US" altLang="lv-LV"/>
              <a:t>Click to edit Master title style</a:t>
            </a:r>
            <a:endParaRPr lang="lv-LV" altLang="lv-LV" dirty="0"/>
          </a:p>
        </p:txBody>
      </p:sp>
      <p:sp>
        <p:nvSpPr>
          <p:cNvPr id="15" name="Content Placeholder 2"/>
          <p:cNvSpPr>
            <a:spLocks noGrp="1"/>
          </p:cNvSpPr>
          <p:nvPr>
            <p:ph sz="half" idx="14"/>
          </p:nvPr>
        </p:nvSpPr>
        <p:spPr>
          <a:xfrm>
            <a:off x="5223330" y="1736725"/>
            <a:ext cx="2882897" cy="4373563"/>
          </a:xfrm>
        </p:spPr>
        <p:txBody>
          <a:bodyPr/>
          <a:lstStyle>
            <a:lvl1pPr>
              <a:defRPr sz="2400"/>
            </a:lvl1pPr>
          </a:lstStyle>
          <a:p>
            <a:pPr lvl="0"/>
            <a:r>
              <a:rPr lang="en-US" altLang="lv-LV"/>
              <a:t>Edit Master text styles</a:t>
            </a:r>
          </a:p>
        </p:txBody>
      </p:sp>
      <p:sp>
        <p:nvSpPr>
          <p:cNvPr id="16" name="Content Placeholder 2"/>
          <p:cNvSpPr>
            <a:spLocks noGrp="1"/>
          </p:cNvSpPr>
          <p:nvPr>
            <p:ph sz="half" idx="15"/>
          </p:nvPr>
        </p:nvSpPr>
        <p:spPr>
          <a:xfrm>
            <a:off x="8496300" y="1738086"/>
            <a:ext cx="2882897" cy="4373563"/>
          </a:xfrm>
        </p:spPr>
        <p:txBody>
          <a:bodyPr/>
          <a:lstStyle>
            <a:lvl1pPr>
              <a:defRPr sz="2400"/>
            </a:lvl1pPr>
          </a:lstStyle>
          <a:p>
            <a:pPr lvl="0"/>
            <a:r>
              <a:rPr lang="en-US" altLang="lv-LV"/>
              <a:t>Edit Master text styles</a:t>
            </a:r>
          </a:p>
        </p:txBody>
      </p:sp>
      <p:sp>
        <p:nvSpPr>
          <p:cNvPr id="12" name="Slide Number Placeholder 22"/>
          <p:cNvSpPr>
            <a:spLocks noGrp="1"/>
          </p:cNvSpPr>
          <p:nvPr>
            <p:ph type="sldNum" sz="quarter" idx="16"/>
          </p:nvPr>
        </p:nvSpPr>
        <p:spPr>
          <a:xfrm>
            <a:off x="11466513" y="6499225"/>
            <a:ext cx="406400" cy="304800"/>
          </a:xfrm>
        </p:spPr>
        <p:txBody>
          <a:bodyPr/>
          <a:lstStyle>
            <a:lvl1pPr>
              <a:defRPr sz="1000">
                <a:latin typeface="Verdana" panose="020B0604030504040204" pitchFamily="34" charset="0"/>
              </a:defRPr>
            </a:lvl1pPr>
          </a:lstStyle>
          <a:p>
            <a:pPr>
              <a:defRPr/>
            </a:pPr>
            <a:fld id="{69AFA393-C11A-4DFE-94AC-4E43E15BD1A5}" type="slidenum">
              <a:rPr lang="en-US"/>
              <a:pPr>
                <a:defRPr/>
              </a:pPr>
              <a:t>‹#›</a:t>
            </a:fld>
            <a:endParaRPr lang="en-US"/>
          </a:p>
        </p:txBody>
      </p:sp>
    </p:spTree>
    <p:extLst>
      <p:ext uri="{BB962C8B-B14F-4D97-AF65-F5344CB8AC3E}">
        <p14:creationId xmlns:p14="http://schemas.microsoft.com/office/powerpoint/2010/main" val="192090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Rectangle 4"/>
          <p:cNvSpPr/>
          <p:nvPr userDrawn="1"/>
        </p:nvSpPr>
        <p:spPr>
          <a:xfrm>
            <a:off x="0" y="6445250"/>
            <a:ext cx="12217400" cy="4127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0"/>
            <a:ext cx="1677987"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9"/>
          <p:cNvSpPr txBox="1">
            <a:spLocks/>
          </p:cNvSpPr>
          <p:nvPr userDrawn="1"/>
        </p:nvSpPr>
        <p:spPr>
          <a:xfrm>
            <a:off x="9525000" y="6496050"/>
            <a:ext cx="1854200" cy="304800"/>
          </a:xfrm>
          <a:prstGeom prst="rect">
            <a:avLst/>
          </a:prstGeom>
          <a:noFill/>
        </p:spPr>
        <p:txBody>
          <a:bodyPr anchor="ctr"/>
          <a:lstStyle>
            <a:defPPr>
              <a:defRPr lang="lv-LV"/>
            </a:defPPr>
            <a:lvl1pPr marL="0" indent="0" algn="r" defTabSz="914400" rtl="0" eaLnBrk="1" latinLnBrk="0" hangingPunct="1">
              <a:buNone/>
              <a:defRPr sz="1400" b="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lv-LV" dirty="0"/>
              <a:t>www.cfla.gov.lv</a:t>
            </a:r>
            <a:endParaRPr lang="en-US" dirty="0"/>
          </a:p>
        </p:txBody>
      </p:sp>
      <p:sp>
        <p:nvSpPr>
          <p:cNvPr id="11" name="Text Placeholder 19"/>
          <p:cNvSpPr txBox="1">
            <a:spLocks/>
          </p:cNvSpPr>
          <p:nvPr userDrawn="1"/>
        </p:nvSpPr>
        <p:spPr>
          <a:xfrm>
            <a:off x="96838" y="6521450"/>
            <a:ext cx="1854200" cy="304800"/>
          </a:xfrm>
          <a:prstGeom prst="rect">
            <a:avLst/>
          </a:prstGeom>
          <a:noFill/>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lv-LV" dirty="0"/>
              <a:t>#ESfondi</a:t>
            </a:r>
            <a:endParaRPr lang="en-US" dirty="0"/>
          </a:p>
        </p:txBody>
      </p:sp>
      <p:sp>
        <p:nvSpPr>
          <p:cNvPr id="7" name="Content Placeholder 2"/>
          <p:cNvSpPr>
            <a:spLocks noGrp="1"/>
          </p:cNvSpPr>
          <p:nvPr>
            <p:ph sz="half" idx="1"/>
          </p:nvPr>
        </p:nvSpPr>
        <p:spPr>
          <a:xfrm>
            <a:off x="1950359" y="1752600"/>
            <a:ext cx="5060041" cy="4373563"/>
          </a:xfrm>
        </p:spPr>
        <p:txBody>
          <a:bodyPr/>
          <a:lstStyle>
            <a:lvl1pPr>
              <a:defRPr sz="2400"/>
            </a:lvl1pPr>
          </a:lstStyle>
          <a:p>
            <a:pPr lvl="0"/>
            <a:r>
              <a:rPr lang="en-US" altLang="lv-LV"/>
              <a:t>Edit Master text styles</a:t>
            </a:r>
          </a:p>
        </p:txBody>
      </p:sp>
      <p:sp>
        <p:nvSpPr>
          <p:cNvPr id="8" name="Content Placeholder 3"/>
          <p:cNvSpPr>
            <a:spLocks noGrp="1"/>
          </p:cNvSpPr>
          <p:nvPr>
            <p:ph sz="half" idx="2"/>
          </p:nvPr>
        </p:nvSpPr>
        <p:spPr>
          <a:xfrm>
            <a:off x="7239000" y="1752600"/>
            <a:ext cx="4140200" cy="4373563"/>
          </a:xfrm>
        </p:spPr>
        <p:txBody>
          <a:bodyPr/>
          <a:lstStyle>
            <a:lvl1pPr>
              <a:defRPr sz="2400"/>
            </a:lvl1pPr>
          </a:lstStyle>
          <a:p>
            <a:pPr lvl="0"/>
            <a:r>
              <a:rPr lang="en-US" altLang="lv-LV"/>
              <a:t>Edit Master text styles</a:t>
            </a:r>
          </a:p>
        </p:txBody>
      </p:sp>
      <p:sp>
        <p:nvSpPr>
          <p:cNvPr id="9" name="Title 1"/>
          <p:cNvSpPr>
            <a:spLocks noGrp="1"/>
          </p:cNvSpPr>
          <p:nvPr>
            <p:ph type="title"/>
          </p:nvPr>
        </p:nvSpPr>
        <p:spPr>
          <a:xfrm>
            <a:off x="1950359" y="381000"/>
            <a:ext cx="9428841" cy="1036638"/>
          </a:xfrm>
        </p:spPr>
        <p:txBody>
          <a:bodyPr/>
          <a:lstStyle/>
          <a:p>
            <a:r>
              <a:rPr lang="en-US" altLang="lv-LV"/>
              <a:t>Click to edit Master title style</a:t>
            </a:r>
            <a:endParaRPr lang="lv-LV" altLang="lv-LV" dirty="0"/>
          </a:p>
        </p:txBody>
      </p:sp>
      <p:sp>
        <p:nvSpPr>
          <p:cNvPr id="12" name="Slide Number Placeholder 22"/>
          <p:cNvSpPr>
            <a:spLocks noGrp="1"/>
          </p:cNvSpPr>
          <p:nvPr>
            <p:ph type="sldNum" sz="quarter" idx="10"/>
          </p:nvPr>
        </p:nvSpPr>
        <p:spPr>
          <a:xfrm>
            <a:off x="11466513" y="6499225"/>
            <a:ext cx="406400" cy="304800"/>
          </a:xfrm>
        </p:spPr>
        <p:txBody>
          <a:bodyPr/>
          <a:lstStyle>
            <a:lvl1pPr>
              <a:defRPr sz="1000">
                <a:latin typeface="Verdana" panose="020B0604030504040204" pitchFamily="34" charset="0"/>
              </a:defRPr>
            </a:lvl1pPr>
          </a:lstStyle>
          <a:p>
            <a:pPr>
              <a:defRPr/>
            </a:pPr>
            <a:fld id="{29CEC199-4186-47F0-81FD-8DBEDBBEC1E4}" type="slidenum">
              <a:rPr lang="en-US"/>
              <a:pPr>
                <a:defRPr/>
              </a:pPr>
              <a:t>‹#›</a:t>
            </a:fld>
            <a:endParaRPr lang="en-US"/>
          </a:p>
        </p:txBody>
      </p:sp>
    </p:spTree>
    <p:extLst>
      <p:ext uri="{BB962C8B-B14F-4D97-AF65-F5344CB8AC3E}">
        <p14:creationId xmlns:p14="http://schemas.microsoft.com/office/powerpoint/2010/main" val="2244430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0"/>
            <a:ext cx="1677987"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6445250"/>
            <a:ext cx="12217400" cy="4127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5" name="Text Placeholder 19"/>
          <p:cNvSpPr txBox="1">
            <a:spLocks/>
          </p:cNvSpPr>
          <p:nvPr userDrawn="1"/>
        </p:nvSpPr>
        <p:spPr>
          <a:xfrm>
            <a:off x="9525000" y="6496050"/>
            <a:ext cx="1854200" cy="304800"/>
          </a:xfrm>
          <a:prstGeom prst="rect">
            <a:avLst/>
          </a:prstGeom>
          <a:noFill/>
        </p:spPr>
        <p:txBody>
          <a:bodyPr anchor="ctr"/>
          <a:lstStyle>
            <a:defPPr>
              <a:defRPr lang="lv-LV"/>
            </a:defPPr>
            <a:lvl1pPr marL="0" indent="0" algn="r" defTabSz="914400" rtl="0" eaLnBrk="1" latinLnBrk="0" hangingPunct="1">
              <a:buNone/>
              <a:defRPr sz="1400" b="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lv-LV" dirty="0"/>
              <a:t>www.cfla.gov.lv</a:t>
            </a:r>
            <a:endParaRPr lang="en-US" dirty="0"/>
          </a:p>
        </p:txBody>
      </p:sp>
      <p:sp>
        <p:nvSpPr>
          <p:cNvPr id="6" name="Text Placeholder 19"/>
          <p:cNvSpPr txBox="1">
            <a:spLocks/>
          </p:cNvSpPr>
          <p:nvPr userDrawn="1"/>
        </p:nvSpPr>
        <p:spPr>
          <a:xfrm>
            <a:off x="96838" y="6521450"/>
            <a:ext cx="1854200" cy="304800"/>
          </a:xfrm>
          <a:prstGeom prst="rect">
            <a:avLst/>
          </a:prstGeom>
          <a:noFill/>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lv-LV" dirty="0"/>
              <a:t>#ESfondi</a:t>
            </a:r>
            <a:endParaRPr lang="en-US" dirty="0"/>
          </a:p>
        </p:txBody>
      </p:sp>
      <p:sp>
        <p:nvSpPr>
          <p:cNvPr id="8" name="Title 1"/>
          <p:cNvSpPr>
            <a:spLocks noGrp="1"/>
          </p:cNvSpPr>
          <p:nvPr>
            <p:ph type="title"/>
          </p:nvPr>
        </p:nvSpPr>
        <p:spPr>
          <a:xfrm>
            <a:off x="1950359" y="381000"/>
            <a:ext cx="9428841" cy="1036638"/>
          </a:xfrm>
        </p:spPr>
        <p:txBody>
          <a:bodyPr/>
          <a:lstStyle/>
          <a:p>
            <a:r>
              <a:rPr lang="en-US" altLang="lv-LV"/>
              <a:t>Click to edit Master title style</a:t>
            </a:r>
            <a:endParaRPr lang="lv-LV" altLang="lv-LV" dirty="0"/>
          </a:p>
        </p:txBody>
      </p:sp>
      <p:sp>
        <p:nvSpPr>
          <p:cNvPr id="7" name="Slide Number Placeholder 22"/>
          <p:cNvSpPr>
            <a:spLocks noGrp="1"/>
          </p:cNvSpPr>
          <p:nvPr>
            <p:ph type="sldNum" sz="quarter" idx="10"/>
          </p:nvPr>
        </p:nvSpPr>
        <p:spPr>
          <a:xfrm>
            <a:off x="11466513" y="6499225"/>
            <a:ext cx="406400" cy="304800"/>
          </a:xfrm>
        </p:spPr>
        <p:txBody>
          <a:bodyPr/>
          <a:lstStyle>
            <a:lvl1pPr>
              <a:defRPr sz="1000">
                <a:latin typeface="Verdana" panose="020B0604030504040204" pitchFamily="34" charset="0"/>
              </a:defRPr>
            </a:lvl1pPr>
          </a:lstStyle>
          <a:p>
            <a:pPr>
              <a:defRPr/>
            </a:pPr>
            <a:fld id="{89AE1325-AB90-4A6D-BE78-27B950F661CF}" type="slidenum">
              <a:rPr lang="en-US"/>
              <a:pPr>
                <a:defRPr/>
              </a:pPr>
              <a:t>‹#›</a:t>
            </a:fld>
            <a:endParaRPr lang="en-US"/>
          </a:p>
        </p:txBody>
      </p:sp>
    </p:spTree>
    <p:extLst>
      <p:ext uri="{BB962C8B-B14F-4D97-AF65-F5344CB8AC3E}">
        <p14:creationId xmlns:p14="http://schemas.microsoft.com/office/powerpoint/2010/main" val="348613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0"/>
            <a:ext cx="1677987"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445250"/>
            <a:ext cx="12217400" cy="4127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7" name="Text Placeholder 19"/>
          <p:cNvSpPr txBox="1">
            <a:spLocks/>
          </p:cNvSpPr>
          <p:nvPr userDrawn="1"/>
        </p:nvSpPr>
        <p:spPr>
          <a:xfrm>
            <a:off x="9525000" y="6496050"/>
            <a:ext cx="1854200" cy="304800"/>
          </a:xfrm>
          <a:prstGeom prst="rect">
            <a:avLst/>
          </a:prstGeom>
          <a:noFill/>
        </p:spPr>
        <p:txBody>
          <a:bodyPr anchor="ctr"/>
          <a:lstStyle>
            <a:defPPr>
              <a:defRPr lang="lv-LV"/>
            </a:defPPr>
            <a:lvl1pPr marL="0" indent="0" algn="r" defTabSz="914400" rtl="0" eaLnBrk="1" latinLnBrk="0" hangingPunct="1">
              <a:buNone/>
              <a:defRPr sz="1400" b="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lv-LV" dirty="0"/>
              <a:t>www.cfla.gov.lv</a:t>
            </a:r>
            <a:endParaRPr lang="en-US" dirty="0"/>
          </a:p>
        </p:txBody>
      </p:sp>
      <p:sp>
        <p:nvSpPr>
          <p:cNvPr id="8" name="Text Placeholder 19"/>
          <p:cNvSpPr txBox="1">
            <a:spLocks/>
          </p:cNvSpPr>
          <p:nvPr userDrawn="1"/>
        </p:nvSpPr>
        <p:spPr>
          <a:xfrm>
            <a:off x="96838" y="6521450"/>
            <a:ext cx="1854200" cy="304800"/>
          </a:xfrm>
          <a:prstGeom prst="rect">
            <a:avLst/>
          </a:prstGeom>
          <a:noFill/>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lv-LV" dirty="0"/>
              <a:t>#ESfondi</a:t>
            </a:r>
            <a:endParaRPr lang="en-US" dirty="0"/>
          </a:p>
        </p:txBody>
      </p:sp>
      <p:sp>
        <p:nvSpPr>
          <p:cNvPr id="3" name="Content Placeholder 2"/>
          <p:cNvSpPr>
            <a:spLocks noGrp="1"/>
          </p:cNvSpPr>
          <p:nvPr>
            <p:ph sz="half" idx="1"/>
          </p:nvPr>
        </p:nvSpPr>
        <p:spPr>
          <a:xfrm>
            <a:off x="1749649" y="1752601"/>
            <a:ext cx="5565551"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1950359" y="381000"/>
            <a:ext cx="9428841" cy="1036638"/>
          </a:xfrm>
        </p:spPr>
        <p:txBody>
          <a:bodyPr/>
          <a:lstStyle/>
          <a:p>
            <a:r>
              <a:rPr lang="en-US" altLang="lv-LV"/>
              <a:t>Click to edit Master title style</a:t>
            </a:r>
            <a:endParaRPr lang="lv-LV" altLang="lv-LV" dirty="0"/>
          </a:p>
        </p:txBody>
      </p:sp>
      <p:sp>
        <p:nvSpPr>
          <p:cNvPr id="9" name="Slide Number Placeholder 22"/>
          <p:cNvSpPr>
            <a:spLocks noGrp="1"/>
          </p:cNvSpPr>
          <p:nvPr>
            <p:ph type="sldNum" sz="quarter" idx="10"/>
          </p:nvPr>
        </p:nvSpPr>
        <p:spPr>
          <a:xfrm>
            <a:off x="11466513" y="6499225"/>
            <a:ext cx="406400" cy="304800"/>
          </a:xfrm>
        </p:spPr>
        <p:txBody>
          <a:bodyPr/>
          <a:lstStyle>
            <a:lvl1pPr>
              <a:defRPr sz="1000">
                <a:latin typeface="Verdana" panose="020B0604030504040204" pitchFamily="34" charset="0"/>
              </a:defRPr>
            </a:lvl1pPr>
          </a:lstStyle>
          <a:p>
            <a:pPr>
              <a:defRPr/>
            </a:pPr>
            <a:fld id="{6C67A48A-DCB5-4E18-9CB1-8B341414354A}" type="slidenum">
              <a:rPr lang="en-US"/>
              <a:pPr>
                <a:defRPr/>
              </a:pPr>
              <a:t>‹#›</a:t>
            </a:fld>
            <a:endParaRPr lang="en-US"/>
          </a:p>
        </p:txBody>
      </p:sp>
    </p:spTree>
    <p:extLst>
      <p:ext uri="{BB962C8B-B14F-4D97-AF65-F5344CB8AC3E}">
        <p14:creationId xmlns:p14="http://schemas.microsoft.com/office/powerpoint/2010/main" val="3472877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0"/>
            <a:ext cx="1677987"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6445250"/>
            <a:ext cx="12217400" cy="4127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9" name="Text Placeholder 19"/>
          <p:cNvSpPr txBox="1">
            <a:spLocks/>
          </p:cNvSpPr>
          <p:nvPr userDrawn="1"/>
        </p:nvSpPr>
        <p:spPr>
          <a:xfrm>
            <a:off x="9525000" y="6496050"/>
            <a:ext cx="1854200" cy="304800"/>
          </a:xfrm>
          <a:prstGeom prst="rect">
            <a:avLst/>
          </a:prstGeom>
          <a:noFill/>
        </p:spPr>
        <p:txBody>
          <a:bodyPr anchor="ctr"/>
          <a:lstStyle>
            <a:defPPr>
              <a:defRPr lang="lv-LV"/>
            </a:defPPr>
            <a:lvl1pPr marL="0" indent="0" algn="r" defTabSz="914400" rtl="0" eaLnBrk="1" latinLnBrk="0" hangingPunct="1">
              <a:buNone/>
              <a:defRPr sz="1400" b="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lv-LV" dirty="0"/>
              <a:t>www.cfla.gov.lv</a:t>
            </a:r>
            <a:endParaRPr lang="en-US" dirty="0"/>
          </a:p>
        </p:txBody>
      </p:sp>
      <p:sp>
        <p:nvSpPr>
          <p:cNvPr id="10" name="Text Placeholder 19"/>
          <p:cNvSpPr txBox="1">
            <a:spLocks/>
          </p:cNvSpPr>
          <p:nvPr userDrawn="1"/>
        </p:nvSpPr>
        <p:spPr>
          <a:xfrm>
            <a:off x="96838" y="6521450"/>
            <a:ext cx="1854200" cy="304800"/>
          </a:xfrm>
          <a:prstGeom prst="rect">
            <a:avLst/>
          </a:prstGeom>
          <a:noFill/>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lv-LV" dirty="0"/>
              <a:t>#ESfondi</a:t>
            </a:r>
            <a:endParaRPr lang="en-US" dirty="0"/>
          </a:p>
        </p:txBody>
      </p:sp>
      <p:sp>
        <p:nvSpPr>
          <p:cNvPr id="15" name="Content Placeholder 2"/>
          <p:cNvSpPr>
            <a:spLocks noGrp="1"/>
          </p:cNvSpPr>
          <p:nvPr>
            <p:ph sz="half" idx="1"/>
          </p:nvPr>
        </p:nvSpPr>
        <p:spPr>
          <a:xfrm>
            <a:off x="1749649" y="2386941"/>
            <a:ext cx="5565551"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1749649" y="1851954"/>
            <a:ext cx="5565551" cy="53564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2" name="Title 1"/>
          <p:cNvSpPr>
            <a:spLocks noGrp="1"/>
          </p:cNvSpPr>
          <p:nvPr>
            <p:ph type="title"/>
          </p:nvPr>
        </p:nvSpPr>
        <p:spPr>
          <a:xfrm>
            <a:off x="1950359" y="381000"/>
            <a:ext cx="9428841" cy="1036638"/>
          </a:xfrm>
        </p:spPr>
        <p:txBody>
          <a:bodyPr/>
          <a:lstStyle/>
          <a:p>
            <a:r>
              <a:rPr lang="en-US" altLang="lv-LV"/>
              <a:t>Click to edit Master title style</a:t>
            </a:r>
            <a:endParaRPr lang="lv-LV" altLang="lv-LV" dirty="0"/>
          </a:p>
        </p:txBody>
      </p:sp>
      <p:sp>
        <p:nvSpPr>
          <p:cNvPr id="11" name="Slide Number Placeholder 22"/>
          <p:cNvSpPr>
            <a:spLocks noGrp="1"/>
          </p:cNvSpPr>
          <p:nvPr>
            <p:ph type="sldNum" sz="quarter" idx="18"/>
          </p:nvPr>
        </p:nvSpPr>
        <p:spPr>
          <a:xfrm>
            <a:off x="11466513" y="6499225"/>
            <a:ext cx="406400" cy="304800"/>
          </a:xfrm>
        </p:spPr>
        <p:txBody>
          <a:bodyPr/>
          <a:lstStyle>
            <a:lvl1pPr>
              <a:defRPr sz="1000">
                <a:latin typeface="Verdana" panose="020B0604030504040204" pitchFamily="34" charset="0"/>
              </a:defRPr>
            </a:lvl1pPr>
          </a:lstStyle>
          <a:p>
            <a:pPr>
              <a:defRPr/>
            </a:pPr>
            <a:fld id="{1395330C-FE82-4D7A-A060-4C47839FF9A6}" type="slidenum">
              <a:rPr lang="en-US"/>
              <a:pPr>
                <a:defRPr/>
              </a:pPr>
              <a:t>‹#›</a:t>
            </a:fld>
            <a:endParaRPr lang="en-US"/>
          </a:p>
        </p:txBody>
      </p:sp>
    </p:spTree>
    <p:extLst>
      <p:ext uri="{BB962C8B-B14F-4D97-AF65-F5344CB8AC3E}">
        <p14:creationId xmlns:p14="http://schemas.microsoft.com/office/powerpoint/2010/main" val="3035069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0"/>
            <a:ext cx="1677987"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6445250"/>
            <a:ext cx="12217400" cy="4127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5" name="Text Placeholder 19"/>
          <p:cNvSpPr txBox="1">
            <a:spLocks/>
          </p:cNvSpPr>
          <p:nvPr userDrawn="1"/>
        </p:nvSpPr>
        <p:spPr>
          <a:xfrm>
            <a:off x="9525000" y="6496050"/>
            <a:ext cx="1854200" cy="304800"/>
          </a:xfrm>
          <a:prstGeom prst="rect">
            <a:avLst/>
          </a:prstGeom>
          <a:noFill/>
        </p:spPr>
        <p:txBody>
          <a:bodyPr anchor="ctr"/>
          <a:lstStyle>
            <a:defPPr>
              <a:defRPr lang="lv-LV"/>
            </a:defPPr>
            <a:lvl1pPr marL="0" indent="0" algn="r" defTabSz="914400" rtl="0" eaLnBrk="1" latinLnBrk="0" hangingPunct="1">
              <a:buNone/>
              <a:defRPr sz="1400" b="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lv-LV" dirty="0"/>
              <a:t>www.cfla.gov.lv</a:t>
            </a:r>
            <a:endParaRPr lang="en-US" dirty="0"/>
          </a:p>
        </p:txBody>
      </p:sp>
      <p:sp>
        <p:nvSpPr>
          <p:cNvPr id="6" name="Text Placeholder 19"/>
          <p:cNvSpPr txBox="1">
            <a:spLocks/>
          </p:cNvSpPr>
          <p:nvPr userDrawn="1"/>
        </p:nvSpPr>
        <p:spPr>
          <a:xfrm>
            <a:off x="96838" y="6521450"/>
            <a:ext cx="1854200" cy="304800"/>
          </a:xfrm>
          <a:prstGeom prst="rect">
            <a:avLst/>
          </a:prstGeom>
          <a:noFill/>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lv-LV" dirty="0"/>
              <a:t>#ESfondi</a:t>
            </a:r>
            <a:endParaRPr lang="en-US" dirty="0"/>
          </a:p>
        </p:txBody>
      </p:sp>
      <p:sp>
        <p:nvSpPr>
          <p:cNvPr id="8" name="Title 1"/>
          <p:cNvSpPr>
            <a:spLocks noGrp="1"/>
          </p:cNvSpPr>
          <p:nvPr>
            <p:ph type="title"/>
          </p:nvPr>
        </p:nvSpPr>
        <p:spPr>
          <a:xfrm>
            <a:off x="1950359" y="381000"/>
            <a:ext cx="9428841" cy="1036638"/>
          </a:xfrm>
        </p:spPr>
        <p:txBody>
          <a:bodyPr/>
          <a:lstStyle/>
          <a:p>
            <a:r>
              <a:rPr lang="en-US" altLang="lv-LV"/>
              <a:t>Click to edit Master title style</a:t>
            </a:r>
            <a:endParaRPr lang="lv-LV" altLang="lv-LV" dirty="0"/>
          </a:p>
        </p:txBody>
      </p:sp>
      <p:sp>
        <p:nvSpPr>
          <p:cNvPr id="7" name="Slide Number Placeholder 22"/>
          <p:cNvSpPr>
            <a:spLocks noGrp="1"/>
          </p:cNvSpPr>
          <p:nvPr>
            <p:ph type="sldNum" sz="quarter" idx="10"/>
          </p:nvPr>
        </p:nvSpPr>
        <p:spPr>
          <a:xfrm>
            <a:off x="11466513" y="6499225"/>
            <a:ext cx="406400" cy="304800"/>
          </a:xfrm>
        </p:spPr>
        <p:txBody>
          <a:bodyPr/>
          <a:lstStyle>
            <a:lvl1pPr>
              <a:defRPr sz="1000">
                <a:latin typeface="Verdana" panose="020B0604030504040204" pitchFamily="34" charset="0"/>
              </a:defRPr>
            </a:lvl1pPr>
          </a:lstStyle>
          <a:p>
            <a:pPr>
              <a:defRPr/>
            </a:pPr>
            <a:fld id="{8AC9E3A8-B6F4-4BAD-B3E1-78DC0FE1FDB6}" type="slidenum">
              <a:rPr lang="en-US"/>
              <a:pPr>
                <a:defRPr/>
              </a:pPr>
              <a:t>‹#›</a:t>
            </a:fld>
            <a:endParaRPr lang="en-US"/>
          </a:p>
        </p:txBody>
      </p:sp>
    </p:spTree>
    <p:extLst>
      <p:ext uri="{BB962C8B-B14F-4D97-AF65-F5344CB8AC3E}">
        <p14:creationId xmlns:p14="http://schemas.microsoft.com/office/powerpoint/2010/main" val="321831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0"/>
            <a:ext cx="1677987"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9"/>
          <p:cNvSpPr txBox="1">
            <a:spLocks/>
          </p:cNvSpPr>
          <p:nvPr userDrawn="1"/>
        </p:nvSpPr>
        <p:spPr>
          <a:xfrm>
            <a:off x="96838" y="6227763"/>
            <a:ext cx="1854200" cy="304800"/>
          </a:xfrm>
          <a:prstGeom prst="rect">
            <a:avLst/>
          </a:prstGeom>
          <a:noFill/>
        </p:spPr>
        <p:txBody>
          <a:bodyPr anchor="ctr"/>
          <a:lstStyle>
            <a:defPPr>
              <a:defRPr lang="lv-LV"/>
            </a:defPPr>
            <a:lvl1pPr marL="0" indent="0" algn="r" defTabSz="914400" rtl="0" eaLnBrk="1" latinLnBrk="0" hangingPunct="1">
              <a:buNone/>
              <a:defRPr sz="1400" b="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lv-LV" dirty="0">
                <a:solidFill>
                  <a:schemeClr val="bg1">
                    <a:lumMod val="50000"/>
                  </a:schemeClr>
                </a:solidFill>
              </a:rPr>
              <a:t>www.cfla.gov.lv</a:t>
            </a:r>
            <a:endParaRPr lang="en-US" dirty="0">
              <a:solidFill>
                <a:schemeClr val="bg1">
                  <a:lumMod val="50000"/>
                </a:schemeClr>
              </a:solidFill>
            </a:endParaRPr>
          </a:p>
        </p:txBody>
      </p:sp>
      <p:sp>
        <p:nvSpPr>
          <p:cNvPr id="4" name="Text Placeholder 19"/>
          <p:cNvSpPr txBox="1">
            <a:spLocks/>
          </p:cNvSpPr>
          <p:nvPr userDrawn="1"/>
        </p:nvSpPr>
        <p:spPr>
          <a:xfrm>
            <a:off x="96838" y="5911850"/>
            <a:ext cx="1854200" cy="304800"/>
          </a:xfrm>
          <a:prstGeom prst="rect">
            <a:avLst/>
          </a:prstGeom>
          <a:noFill/>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lv-LV" dirty="0">
                <a:solidFill>
                  <a:schemeClr val="bg1">
                    <a:lumMod val="50000"/>
                  </a:schemeClr>
                </a:solidFill>
              </a:rPr>
              <a:t>#ESfondi</a:t>
            </a:r>
            <a:endParaRPr lang="en-US" dirty="0">
              <a:solidFill>
                <a:schemeClr val="bg1">
                  <a:lumMod val="50000"/>
                </a:schemeClr>
              </a:solidFill>
            </a:endParaRPr>
          </a:p>
        </p:txBody>
      </p:sp>
      <p:sp>
        <p:nvSpPr>
          <p:cNvPr id="5" name="Slide Number Placeholder 22"/>
          <p:cNvSpPr>
            <a:spLocks noGrp="1"/>
          </p:cNvSpPr>
          <p:nvPr>
            <p:ph type="sldNum" sz="quarter" idx="10"/>
          </p:nvPr>
        </p:nvSpPr>
        <p:spPr>
          <a:xfrm>
            <a:off x="11466513" y="6499225"/>
            <a:ext cx="406400" cy="304800"/>
          </a:xfrm>
        </p:spPr>
        <p:txBody>
          <a:bodyPr/>
          <a:lstStyle>
            <a:lvl1pPr>
              <a:defRPr sz="1000">
                <a:latin typeface="Verdana" panose="020B0604030504040204" pitchFamily="34" charset="0"/>
              </a:defRPr>
            </a:lvl1pPr>
          </a:lstStyle>
          <a:p>
            <a:pPr>
              <a:defRPr/>
            </a:pPr>
            <a:fld id="{FF870AD4-9470-4F15-8A3F-28BFB8C42DC8}" type="slidenum">
              <a:rPr lang="en-US"/>
              <a:pPr>
                <a:defRPr/>
              </a:pPr>
              <a:t>‹#›</a:t>
            </a:fld>
            <a:endParaRPr lang="en-US"/>
          </a:p>
        </p:txBody>
      </p:sp>
    </p:spTree>
    <p:extLst>
      <p:ext uri="{BB962C8B-B14F-4D97-AF65-F5344CB8AC3E}">
        <p14:creationId xmlns:p14="http://schemas.microsoft.com/office/powerpoint/2010/main" val="2538211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5DDC4987-A14F-48A9-BF78-F0F45A3C2DEE}" type="datetime1">
              <a:rPr lang="en-US"/>
              <a:pPr>
                <a:defRPr/>
              </a:pPr>
              <a:t>1/27/2022</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C7780BEA-9D50-4EC8-B822-75A2521186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hf hdr="0" ftr="0" dt="0"/>
  <p:txStyles>
    <p:titleStyle>
      <a:lvl1pPr algn="l" defTabSz="938213" rtl="0" eaLnBrk="1" fontAlgn="base" hangingPunct="1">
        <a:spcBef>
          <a:spcPct val="0"/>
        </a:spcBef>
        <a:spcAft>
          <a:spcPct val="0"/>
        </a:spcAft>
        <a:defRPr sz="2800" b="1"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algn="l" defTabSz="938213" rtl="0" eaLnBrk="1" fontAlgn="base" hangingPunct="1">
        <a:spcBef>
          <a:spcPct val="0"/>
        </a:spcBef>
        <a:spcAft>
          <a:spcPct val="0"/>
        </a:spcAft>
        <a:defRPr sz="2800" b="1">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algn="l" defTabSz="938213" rtl="0" eaLnBrk="1" fontAlgn="base" hangingPunct="1">
        <a:spcBef>
          <a:spcPct val="0"/>
        </a:spcBef>
        <a:spcAft>
          <a:spcPct val="0"/>
        </a:spcAft>
        <a:defRPr sz="2800" b="1">
          <a:solidFill>
            <a:srgbClr val="002060"/>
          </a:solidFill>
          <a:latin typeface="Verdana" panose="020B0604030504040204" pitchFamily="34" charset="0"/>
          <a:ea typeface="Verdana" panose="020B0604030504040204" pitchFamily="34" charset="0"/>
          <a:cs typeface="Verdana" panose="020B0604030504040204" pitchFamily="34" charset="0"/>
        </a:defRPr>
      </a:lvl3pPr>
      <a:lvl4pPr algn="l" defTabSz="938213" rtl="0" eaLnBrk="1" fontAlgn="base" hangingPunct="1">
        <a:spcBef>
          <a:spcPct val="0"/>
        </a:spcBef>
        <a:spcAft>
          <a:spcPct val="0"/>
        </a:spcAft>
        <a:defRPr sz="2800" b="1">
          <a:solidFill>
            <a:srgbClr val="002060"/>
          </a:solidFill>
          <a:latin typeface="Verdana" panose="020B0604030504040204" pitchFamily="34" charset="0"/>
          <a:ea typeface="Verdana" panose="020B0604030504040204" pitchFamily="34" charset="0"/>
          <a:cs typeface="Verdana" panose="020B0604030504040204" pitchFamily="34" charset="0"/>
        </a:defRPr>
      </a:lvl4pPr>
      <a:lvl5pPr algn="l" defTabSz="938213" rtl="0" eaLnBrk="1" fontAlgn="base" hangingPunct="1">
        <a:spcBef>
          <a:spcPct val="0"/>
        </a:spcBef>
        <a:spcAft>
          <a:spcPct val="0"/>
        </a:spcAft>
        <a:defRPr sz="2800" b="1">
          <a:solidFill>
            <a:srgbClr val="002060"/>
          </a:solidFill>
          <a:latin typeface="Verdana" panose="020B0604030504040204" pitchFamily="34" charset="0"/>
          <a:ea typeface="Verdana" panose="020B0604030504040204" pitchFamily="34" charset="0"/>
          <a:cs typeface="Verdana" panose="020B0604030504040204" pitchFamily="34"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algn="l" defTabSz="938213" rtl="0" eaLnBrk="1" fontAlgn="base" hangingPunct="1">
        <a:spcBef>
          <a:spcPct val="20000"/>
        </a:spcBef>
        <a:spcAft>
          <a:spcPct val="0"/>
        </a:spcAft>
        <a:buFont typeface="Arial" panose="020B0604020202020204" pitchFamily="34" charset="0"/>
        <a:defRPr sz="2600" b="1" kern="1200">
          <a:solidFill>
            <a:srgbClr val="595959"/>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1" fontAlgn="base" hangingPunct="1">
        <a:spcBef>
          <a:spcPct val="20000"/>
        </a:spcBef>
        <a:spcAft>
          <a:spcPct val="0"/>
        </a:spcAft>
        <a:buFont typeface="Arial" panose="020B0604020202020204" pitchFamily="34" charset="0"/>
        <a:buChar char="–"/>
        <a:defRPr sz="2400" kern="1200">
          <a:solidFill>
            <a:srgbClr val="595959"/>
          </a:solidFill>
          <a:latin typeface="Verdana" panose="020B0604030504040204" pitchFamily="34" charset="0"/>
          <a:ea typeface="Verdana" panose="020B0604030504040204" pitchFamily="34" charset="0"/>
          <a:cs typeface="Verdana" panose="020B0604030504040204" pitchFamily="34" charset="0"/>
        </a:defRPr>
      </a:lvl2pPr>
      <a:lvl3pPr marL="1173163" indent="-233363" algn="l" defTabSz="938213" rtl="0" eaLnBrk="1" fontAlgn="base" hangingPunct="1">
        <a:spcBef>
          <a:spcPct val="20000"/>
        </a:spcBef>
        <a:spcAft>
          <a:spcPct val="0"/>
        </a:spcAft>
        <a:buFont typeface="Arial" panose="020B0604020202020204" pitchFamily="34" charset="0"/>
        <a:buChar char="•"/>
        <a:defRPr sz="2000" kern="1200">
          <a:solidFill>
            <a:srgbClr val="595959"/>
          </a:solidFill>
          <a:latin typeface="Verdana" panose="020B0604030504040204" pitchFamily="34" charset="0"/>
          <a:ea typeface="Verdana" panose="020B0604030504040204" pitchFamily="34" charset="0"/>
          <a:cs typeface="Verdana" panose="020B0604030504040204" pitchFamily="34" charset="0"/>
        </a:defRPr>
      </a:lvl3pPr>
      <a:lvl4pPr marL="1643063" indent="-233363" algn="l" defTabSz="938213" rtl="0" eaLnBrk="1" fontAlgn="base" hangingPunct="1">
        <a:spcBef>
          <a:spcPct val="20000"/>
        </a:spcBef>
        <a:spcAft>
          <a:spcPct val="0"/>
        </a:spcAft>
        <a:buFont typeface="Arial" panose="020B0604020202020204" pitchFamily="34" charset="0"/>
        <a:buChar char="–"/>
        <a:defRPr sz="1600" kern="1200">
          <a:solidFill>
            <a:srgbClr val="595959"/>
          </a:solidFill>
          <a:latin typeface="Verdana" panose="020B0604030504040204" pitchFamily="34" charset="0"/>
          <a:ea typeface="Verdana" panose="020B0604030504040204" pitchFamily="34" charset="0"/>
          <a:cs typeface="Verdana" panose="020B0604030504040204" pitchFamily="34" charset="0"/>
        </a:defRPr>
      </a:lvl4pPr>
      <a:lvl5pPr marL="2112963" indent="-233363" algn="l" defTabSz="938213" rtl="0" eaLnBrk="1" fontAlgn="base" hangingPunct="1">
        <a:spcBef>
          <a:spcPct val="20000"/>
        </a:spcBef>
        <a:spcAft>
          <a:spcPct val="0"/>
        </a:spcAft>
        <a:buFont typeface="Arial" panose="020B0604020202020204" pitchFamily="34" charset="0"/>
        <a:buChar char="»"/>
        <a:defRPr sz="1600" kern="1200">
          <a:solidFill>
            <a:srgbClr val="595959"/>
          </a:solidFill>
          <a:latin typeface="Verdana" panose="020B0604030504040204" pitchFamily="34" charset="0"/>
          <a:ea typeface="Verdana" panose="020B0604030504040204" pitchFamily="34" charset="0"/>
          <a:cs typeface="Verdana" panose="020B0604030504040204" pitchFamily="34"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4.xml"/><Relationship Id="rId7" Type="http://schemas.openxmlformats.org/officeDocument/2006/relationships/image" Target="../media/image14.PN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5.xml"/><Relationship Id="rId7" Type="http://schemas.openxmlformats.org/officeDocument/2006/relationships/image" Target="../media/image14.PNG"/><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4.png"/><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atlase.cfla.gov.lv/lv/5-6-2-k-4-u-2" TargetMode="Externa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990600" y="2727340"/>
            <a:ext cx="10609608" cy="1805991"/>
          </a:xfrm>
        </p:spPr>
        <p:txBody>
          <a:bodyPr>
            <a:normAutofit fontScale="90000"/>
          </a:bodyPr>
          <a:lstStyle/>
          <a:p>
            <a:r>
              <a:rPr lang="lv-LV" altLang="lv-LV" sz="2400" dirty="0"/>
              <a:t>13.1.3. specifiskā atbalsta mērķa "Atveseļošanas pasākumi vides un reģionālās attīstības jomā" 13.1.3.3. pasākums "Teritoriju </a:t>
            </a:r>
            <a:r>
              <a:rPr lang="lv-LV" altLang="lv-LV" sz="2400" dirty="0" err="1"/>
              <a:t>revitalizācija</a:t>
            </a:r>
            <a:r>
              <a:rPr lang="lv-LV" altLang="lv-LV" sz="2400" dirty="0"/>
              <a:t> uzņēmējdarbības veicināšanai pašvaldībās"</a:t>
            </a:r>
            <a:br>
              <a:rPr lang="lv-LV" sz="2400" dirty="0"/>
            </a:br>
            <a:br>
              <a:rPr lang="lv-LV" altLang="lv-LV" sz="2400" dirty="0"/>
            </a:br>
            <a:r>
              <a:rPr lang="lv-LV" altLang="lv-LV" sz="2400" dirty="0"/>
              <a:t>Projektu iesniegumu sagatavošanas nosacījumi</a:t>
            </a:r>
            <a:br>
              <a:rPr lang="lv-LV" altLang="lv-LV" sz="2400" dirty="0"/>
            </a:br>
            <a:endParaRPr lang="lv-LV" altLang="lv-LV" sz="1300" dirty="0"/>
          </a:p>
        </p:txBody>
      </p:sp>
      <p:sp>
        <p:nvSpPr>
          <p:cNvPr id="15363" name="Text Placeholder 2"/>
          <p:cNvSpPr>
            <a:spLocks noGrp="1"/>
          </p:cNvSpPr>
          <p:nvPr>
            <p:ph type="body" sz="quarter" idx="10"/>
          </p:nvPr>
        </p:nvSpPr>
        <p:spPr>
          <a:xfrm>
            <a:off x="990600" y="4613942"/>
            <a:ext cx="10363200" cy="637565"/>
          </a:xfrm>
        </p:spPr>
        <p:txBody>
          <a:bodyPr>
            <a:noAutofit/>
          </a:bodyPr>
          <a:lstStyle/>
          <a:p>
            <a:endParaRPr lang="lv-LV" altLang="lv-LV" sz="1100" dirty="0"/>
          </a:p>
          <a:p>
            <a:r>
              <a:rPr lang="lv-LV" altLang="lv-LV" sz="1100" dirty="0"/>
              <a:t>2022.gada 27.janvāris</a:t>
            </a:r>
          </a:p>
          <a:p>
            <a:pPr algn="r"/>
            <a:endParaRPr lang="lv-LV"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AB5F7-46CB-437C-A17C-D04C72F2D5DC}"/>
              </a:ext>
            </a:extLst>
          </p:cNvPr>
          <p:cNvSpPr>
            <a:spLocks noGrp="1"/>
          </p:cNvSpPr>
          <p:nvPr>
            <p:ph type="title"/>
          </p:nvPr>
        </p:nvSpPr>
        <p:spPr>
          <a:xfrm>
            <a:off x="1950359" y="187296"/>
            <a:ext cx="9428841" cy="1036638"/>
          </a:xfrm>
        </p:spPr>
        <p:txBody>
          <a:bodyPr/>
          <a:lstStyle/>
          <a:p>
            <a:r>
              <a:rPr lang="lv-LV" sz="2400" dirty="0"/>
              <a:t>Pievienotās vērtības nodoklis</a:t>
            </a:r>
          </a:p>
        </p:txBody>
      </p:sp>
      <p:sp>
        <p:nvSpPr>
          <p:cNvPr id="3" name="Slide Number Placeholder 2">
            <a:extLst>
              <a:ext uri="{FF2B5EF4-FFF2-40B4-BE49-F238E27FC236}">
                <a16:creationId xmlns:a16="http://schemas.microsoft.com/office/drawing/2014/main" id="{549909B3-BE92-4814-BC77-BA9DF9289DAD}"/>
              </a:ext>
            </a:extLst>
          </p:cNvPr>
          <p:cNvSpPr>
            <a:spLocks noGrp="1"/>
          </p:cNvSpPr>
          <p:nvPr>
            <p:ph type="sldNum" sz="quarter" idx="10"/>
          </p:nvPr>
        </p:nvSpPr>
        <p:spPr/>
        <p:txBody>
          <a:bodyPr/>
          <a:lstStyle/>
          <a:p>
            <a:pPr>
              <a:defRPr/>
            </a:pPr>
            <a:fld id="{8AC9E3A8-B6F4-4BAD-B3E1-78DC0FE1FDB6}" type="slidenum">
              <a:rPr lang="en-US" smtClean="0"/>
              <a:pPr>
                <a:defRPr/>
              </a:pPr>
              <a:t>10</a:t>
            </a:fld>
            <a:endParaRPr lang="en-US"/>
          </a:p>
        </p:txBody>
      </p:sp>
      <p:graphicFrame>
        <p:nvGraphicFramePr>
          <p:cNvPr id="5" name="Diagram 4">
            <a:extLst>
              <a:ext uri="{FF2B5EF4-FFF2-40B4-BE49-F238E27FC236}">
                <a16:creationId xmlns:a16="http://schemas.microsoft.com/office/drawing/2014/main" id="{19D07E93-FD8E-4F1E-8B2F-7C311D3D43B0}"/>
              </a:ext>
            </a:extLst>
          </p:cNvPr>
          <p:cNvGraphicFramePr/>
          <p:nvPr>
            <p:extLst>
              <p:ext uri="{D42A27DB-BD31-4B8C-83A1-F6EECF244321}">
                <p14:modId xmlns:p14="http://schemas.microsoft.com/office/powerpoint/2010/main" val="1086264428"/>
              </p:ext>
            </p:extLst>
          </p:nvPr>
        </p:nvGraphicFramePr>
        <p:xfrm>
          <a:off x="1477184" y="819807"/>
          <a:ext cx="10375189" cy="5565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Icon&#10;&#10;Description automatically generated">
            <a:extLst>
              <a:ext uri="{FF2B5EF4-FFF2-40B4-BE49-F238E27FC236}">
                <a16:creationId xmlns:a16="http://schemas.microsoft.com/office/drawing/2014/main" id="{21AA007B-2EDD-4BAD-8FFA-9C70E0C9AA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89555" y="5208902"/>
            <a:ext cx="819264" cy="628738"/>
          </a:xfrm>
          <a:prstGeom prst="rect">
            <a:avLst/>
          </a:prstGeom>
        </p:spPr>
      </p:pic>
      <p:pic>
        <p:nvPicPr>
          <p:cNvPr id="10" name="Picture 9">
            <a:extLst>
              <a:ext uri="{FF2B5EF4-FFF2-40B4-BE49-F238E27FC236}">
                <a16:creationId xmlns:a16="http://schemas.microsoft.com/office/drawing/2014/main" id="{F4FBB7E4-5CEF-4908-B00D-32A9724501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94450" y="4053938"/>
            <a:ext cx="628738" cy="342948"/>
          </a:xfrm>
          <a:prstGeom prst="rect">
            <a:avLst/>
          </a:prstGeom>
        </p:spPr>
      </p:pic>
      <p:pic>
        <p:nvPicPr>
          <p:cNvPr id="12" name="Picture 11" descr="A picture containing chart&#10;&#10;Description automatically generated">
            <a:extLst>
              <a:ext uri="{FF2B5EF4-FFF2-40B4-BE49-F238E27FC236}">
                <a16:creationId xmlns:a16="http://schemas.microsoft.com/office/drawing/2014/main" id="{5A124541-340A-4B13-AF44-879DE1B53E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03350" y="2616258"/>
            <a:ext cx="866896" cy="600159"/>
          </a:xfrm>
          <a:prstGeom prst="rect">
            <a:avLst/>
          </a:prstGeom>
        </p:spPr>
      </p:pic>
    </p:spTree>
    <p:extLst>
      <p:ext uri="{BB962C8B-B14F-4D97-AF65-F5344CB8AC3E}">
        <p14:creationId xmlns:p14="http://schemas.microsoft.com/office/powerpoint/2010/main" val="3068489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AB5F7-46CB-437C-A17C-D04C72F2D5DC}"/>
              </a:ext>
            </a:extLst>
          </p:cNvPr>
          <p:cNvSpPr>
            <a:spLocks noGrp="1"/>
          </p:cNvSpPr>
          <p:nvPr>
            <p:ph type="title"/>
          </p:nvPr>
        </p:nvSpPr>
        <p:spPr>
          <a:xfrm>
            <a:off x="1950359" y="187296"/>
            <a:ext cx="9428841" cy="1036638"/>
          </a:xfrm>
        </p:spPr>
        <p:txBody>
          <a:bodyPr/>
          <a:lstStyle/>
          <a:p>
            <a:r>
              <a:rPr lang="lv-LV" sz="2400" dirty="0"/>
              <a:t>Projekta darbību un izmaksu plānošana</a:t>
            </a:r>
          </a:p>
        </p:txBody>
      </p:sp>
      <p:sp>
        <p:nvSpPr>
          <p:cNvPr id="3" name="Slide Number Placeholder 2">
            <a:extLst>
              <a:ext uri="{FF2B5EF4-FFF2-40B4-BE49-F238E27FC236}">
                <a16:creationId xmlns:a16="http://schemas.microsoft.com/office/drawing/2014/main" id="{549909B3-BE92-4814-BC77-BA9DF9289DAD}"/>
              </a:ext>
            </a:extLst>
          </p:cNvPr>
          <p:cNvSpPr>
            <a:spLocks noGrp="1"/>
          </p:cNvSpPr>
          <p:nvPr>
            <p:ph type="sldNum" sz="quarter" idx="10"/>
          </p:nvPr>
        </p:nvSpPr>
        <p:spPr/>
        <p:txBody>
          <a:bodyPr/>
          <a:lstStyle/>
          <a:p>
            <a:pPr>
              <a:defRPr/>
            </a:pPr>
            <a:fld id="{8AC9E3A8-B6F4-4BAD-B3E1-78DC0FE1FDB6}" type="slidenum">
              <a:rPr lang="en-US" smtClean="0"/>
              <a:pPr>
                <a:defRPr/>
              </a:pPr>
              <a:t>11</a:t>
            </a:fld>
            <a:endParaRPr lang="en-US"/>
          </a:p>
        </p:txBody>
      </p:sp>
      <p:graphicFrame>
        <p:nvGraphicFramePr>
          <p:cNvPr id="5" name="Diagram 4">
            <a:extLst>
              <a:ext uri="{FF2B5EF4-FFF2-40B4-BE49-F238E27FC236}">
                <a16:creationId xmlns:a16="http://schemas.microsoft.com/office/drawing/2014/main" id="{19D07E93-FD8E-4F1E-8B2F-7C311D3D43B0}"/>
              </a:ext>
            </a:extLst>
          </p:cNvPr>
          <p:cNvGraphicFramePr/>
          <p:nvPr>
            <p:extLst>
              <p:ext uri="{D42A27DB-BD31-4B8C-83A1-F6EECF244321}">
                <p14:modId xmlns:p14="http://schemas.microsoft.com/office/powerpoint/2010/main" val="2791731023"/>
              </p:ext>
            </p:extLst>
          </p:nvPr>
        </p:nvGraphicFramePr>
        <p:xfrm>
          <a:off x="1477184" y="819807"/>
          <a:ext cx="10375189" cy="5565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Icon&#10;&#10;Description automatically generated">
            <a:extLst>
              <a:ext uri="{FF2B5EF4-FFF2-40B4-BE49-F238E27FC236}">
                <a16:creationId xmlns:a16="http://schemas.microsoft.com/office/drawing/2014/main" id="{21AA007B-2EDD-4BAD-8FFA-9C70E0C9AA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14540" y="5293818"/>
            <a:ext cx="660791" cy="507119"/>
          </a:xfrm>
          <a:prstGeom prst="rect">
            <a:avLst/>
          </a:prstGeom>
        </p:spPr>
      </p:pic>
      <p:pic>
        <p:nvPicPr>
          <p:cNvPr id="10" name="Picture 9">
            <a:extLst>
              <a:ext uri="{FF2B5EF4-FFF2-40B4-BE49-F238E27FC236}">
                <a16:creationId xmlns:a16="http://schemas.microsoft.com/office/drawing/2014/main" id="{F4FBB7E4-5CEF-4908-B00D-32A9724501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25483" y="2754056"/>
            <a:ext cx="628738" cy="342948"/>
          </a:xfrm>
          <a:prstGeom prst="rect">
            <a:avLst/>
          </a:prstGeom>
        </p:spPr>
      </p:pic>
      <p:pic>
        <p:nvPicPr>
          <p:cNvPr id="12" name="Picture 11" descr="A picture containing chart&#10;&#10;Description automatically generated">
            <a:extLst>
              <a:ext uri="{FF2B5EF4-FFF2-40B4-BE49-F238E27FC236}">
                <a16:creationId xmlns:a16="http://schemas.microsoft.com/office/drawing/2014/main" id="{5A124541-340A-4B13-AF44-879DE1B53E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25483" y="4070335"/>
            <a:ext cx="727584" cy="503712"/>
          </a:xfrm>
          <a:prstGeom prst="rect">
            <a:avLst/>
          </a:prstGeom>
        </p:spPr>
      </p:pic>
    </p:spTree>
    <p:extLst>
      <p:ext uri="{BB962C8B-B14F-4D97-AF65-F5344CB8AC3E}">
        <p14:creationId xmlns:p14="http://schemas.microsoft.com/office/powerpoint/2010/main" val="3041016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70F0F-0438-493C-B786-96246BC856F3}"/>
              </a:ext>
            </a:extLst>
          </p:cNvPr>
          <p:cNvSpPr>
            <a:spLocks noGrp="1"/>
          </p:cNvSpPr>
          <p:nvPr>
            <p:ph type="title"/>
          </p:nvPr>
        </p:nvSpPr>
        <p:spPr>
          <a:xfrm>
            <a:off x="1950359" y="504825"/>
            <a:ext cx="9428841" cy="1036638"/>
          </a:xfrm>
        </p:spPr>
        <p:txBody>
          <a:bodyPr/>
          <a:lstStyle/>
          <a:p>
            <a:r>
              <a:rPr lang="lv-LV" sz="2400" dirty="0"/>
              <a:t>Īpašumtiesības </a:t>
            </a:r>
          </a:p>
        </p:txBody>
      </p:sp>
      <p:sp>
        <p:nvSpPr>
          <p:cNvPr id="3" name="Content Placeholder 2">
            <a:extLst>
              <a:ext uri="{FF2B5EF4-FFF2-40B4-BE49-F238E27FC236}">
                <a16:creationId xmlns:a16="http://schemas.microsoft.com/office/drawing/2014/main" id="{22B63C0A-6571-41FE-AA8E-042E7E2F5195}"/>
              </a:ext>
            </a:extLst>
          </p:cNvPr>
          <p:cNvSpPr>
            <a:spLocks noGrp="1"/>
          </p:cNvSpPr>
          <p:nvPr>
            <p:ph idx="1"/>
          </p:nvPr>
        </p:nvSpPr>
        <p:spPr>
          <a:xfrm>
            <a:off x="1218165" y="1871816"/>
            <a:ext cx="10451548" cy="4373563"/>
          </a:xfrm>
        </p:spPr>
        <p:txBody>
          <a:bodyPr/>
          <a:lstStyle/>
          <a:p>
            <a:pPr marL="342900" indent="-342900" algn="just">
              <a:buFont typeface="Wingdings" panose="05000000000000000000" pitchFamily="2" charset="2"/>
              <a:buChar char="ü"/>
            </a:pPr>
            <a:r>
              <a:rPr lang="lv-LV" b="0" dirty="0"/>
              <a:t>par visām zemes vienībām, kur plānoti ieguldījumi, jābūt nostiprinātām īpašumtiesībām zemesgrāmatā atbilstoši MK noteikumu 39.punkta nosacījumiem;</a:t>
            </a:r>
          </a:p>
          <a:p>
            <a:pPr algn="just"/>
            <a:endParaRPr lang="lv-LV" b="0" dirty="0"/>
          </a:p>
          <a:p>
            <a:pPr marL="342900" indent="-342900" algn="just">
              <a:buFont typeface="Wingdings" panose="05000000000000000000" pitchFamily="2" charset="2"/>
              <a:buChar char="ü"/>
            </a:pPr>
            <a:r>
              <a:rPr lang="lv-LV" b="0" dirty="0"/>
              <a:t>pamatlīdzekļu kartītes, pašvaldības sēžu protokoli, izdrukas no informācijas sistēmām NAV pamatojums īpašumtiesībām;</a:t>
            </a:r>
          </a:p>
          <a:p>
            <a:pPr algn="just"/>
            <a:endParaRPr lang="lv-LV" b="0" dirty="0"/>
          </a:p>
          <a:p>
            <a:pPr marL="342900" indent="-342900" algn="just">
              <a:buFont typeface="Wingdings" panose="05000000000000000000" pitchFamily="2" charset="2"/>
              <a:buChar char="ü"/>
            </a:pPr>
            <a:r>
              <a:rPr lang="lv-LV" b="0" dirty="0"/>
              <a:t>investīcijas tādās teritorijās, kas nav projekta iesniedzēja īpašumā (piemēram,  ceļa nobrauktuves, dzelzceļa pārbrauktuves) un/ vai par kurām nav nodrošināta īpašumtiesību atbilstība MK noteikumu 38.punktam, nav attiecināmas  projekta ietvaros</a:t>
            </a:r>
            <a:endParaRPr lang="lv-LV" dirty="0"/>
          </a:p>
          <a:p>
            <a:pPr algn="just"/>
            <a:endParaRPr lang="lv-LV" dirty="0"/>
          </a:p>
          <a:p>
            <a:pPr algn="just"/>
            <a:r>
              <a:rPr lang="lv-LV" dirty="0"/>
              <a:t> </a:t>
            </a:r>
          </a:p>
        </p:txBody>
      </p:sp>
      <p:sp>
        <p:nvSpPr>
          <p:cNvPr id="4" name="Slide Number Placeholder 3">
            <a:extLst>
              <a:ext uri="{FF2B5EF4-FFF2-40B4-BE49-F238E27FC236}">
                <a16:creationId xmlns:a16="http://schemas.microsoft.com/office/drawing/2014/main" id="{09A67681-EF69-4742-A411-A0DFCB4274BC}"/>
              </a:ext>
            </a:extLst>
          </p:cNvPr>
          <p:cNvSpPr>
            <a:spLocks noGrp="1"/>
          </p:cNvSpPr>
          <p:nvPr>
            <p:ph type="sldNum" sz="quarter" idx="10"/>
          </p:nvPr>
        </p:nvSpPr>
        <p:spPr/>
        <p:txBody>
          <a:bodyPr/>
          <a:lstStyle/>
          <a:p>
            <a:pPr>
              <a:defRPr/>
            </a:pPr>
            <a:fld id="{FBF64796-CB5F-4B23-9D95-E72B669251A2}" type="slidenum">
              <a:rPr lang="en-US" smtClean="0"/>
              <a:pPr>
                <a:defRPr/>
              </a:pPr>
              <a:t>12</a:t>
            </a:fld>
            <a:endParaRPr lang="en-US"/>
          </a:p>
        </p:txBody>
      </p:sp>
      <p:pic>
        <p:nvPicPr>
          <p:cNvPr id="7" name="Picture 6">
            <a:extLst>
              <a:ext uri="{FF2B5EF4-FFF2-40B4-BE49-F238E27FC236}">
                <a16:creationId xmlns:a16="http://schemas.microsoft.com/office/drawing/2014/main" id="{A5759F8A-6E89-4681-A02D-EC9F2C4DB366}"/>
              </a:ext>
            </a:extLst>
          </p:cNvPr>
          <p:cNvPicPr>
            <a:picLocks noChangeAspect="1"/>
          </p:cNvPicPr>
          <p:nvPr/>
        </p:nvPicPr>
        <p:blipFill>
          <a:blip r:embed="rId3"/>
          <a:stretch>
            <a:fillRect/>
          </a:stretch>
        </p:blipFill>
        <p:spPr>
          <a:xfrm>
            <a:off x="423134" y="2362495"/>
            <a:ext cx="795031" cy="2133010"/>
          </a:xfrm>
          <a:prstGeom prst="rect">
            <a:avLst/>
          </a:prstGeom>
        </p:spPr>
      </p:pic>
    </p:spTree>
    <p:extLst>
      <p:ext uri="{BB962C8B-B14F-4D97-AF65-F5344CB8AC3E}">
        <p14:creationId xmlns:p14="http://schemas.microsoft.com/office/powerpoint/2010/main" val="1002255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57F3-127A-42EF-B06B-D510AACB1D73}"/>
              </a:ext>
            </a:extLst>
          </p:cNvPr>
          <p:cNvSpPr>
            <a:spLocks noGrp="1"/>
          </p:cNvSpPr>
          <p:nvPr>
            <p:ph type="title"/>
          </p:nvPr>
        </p:nvSpPr>
        <p:spPr>
          <a:xfrm>
            <a:off x="1950359" y="381000"/>
            <a:ext cx="9428841" cy="1036638"/>
          </a:xfrm>
        </p:spPr>
        <p:txBody>
          <a:bodyPr wrap="square" anchor="ctr">
            <a:normAutofit/>
          </a:bodyPr>
          <a:lstStyle/>
          <a:p>
            <a:r>
              <a:rPr lang="lv-LV" sz="2400" dirty="0"/>
              <a:t>Projekta iznākuma rādītāji (1) </a:t>
            </a:r>
          </a:p>
        </p:txBody>
      </p:sp>
      <p:sp>
        <p:nvSpPr>
          <p:cNvPr id="3" name="Slide Number Placeholder 2">
            <a:extLst>
              <a:ext uri="{FF2B5EF4-FFF2-40B4-BE49-F238E27FC236}">
                <a16:creationId xmlns:a16="http://schemas.microsoft.com/office/drawing/2014/main" id="{226E2359-2577-480D-96F3-E86AA940C144}"/>
              </a:ext>
            </a:extLst>
          </p:cNvPr>
          <p:cNvSpPr>
            <a:spLocks noGrp="1"/>
          </p:cNvSpPr>
          <p:nvPr>
            <p:ph type="sldNum" sz="quarter" idx="10"/>
          </p:nvPr>
        </p:nvSpPr>
        <p:spPr>
          <a:xfrm>
            <a:off x="11466513" y="6499225"/>
            <a:ext cx="406400" cy="304800"/>
          </a:xfrm>
        </p:spPr>
        <p:txBody>
          <a:bodyPr wrap="square" anchor="ctr">
            <a:normAutofit/>
          </a:bodyPr>
          <a:lstStyle/>
          <a:p>
            <a:pPr>
              <a:spcAft>
                <a:spcPts val="600"/>
              </a:spcAft>
              <a:defRPr/>
            </a:pPr>
            <a:fld id="{8AC9E3A8-B6F4-4BAD-B3E1-78DC0FE1FDB6}" type="slidenum">
              <a:rPr lang="en-US" smtClean="0"/>
              <a:pPr>
                <a:spcAft>
                  <a:spcPts val="600"/>
                </a:spcAft>
                <a:defRPr/>
              </a:pPr>
              <a:t>13</a:t>
            </a:fld>
            <a:endParaRPr lang="en-US"/>
          </a:p>
        </p:txBody>
      </p:sp>
      <p:graphicFrame>
        <p:nvGraphicFramePr>
          <p:cNvPr id="9" name="Content Placeholder 8">
            <a:extLst>
              <a:ext uri="{FF2B5EF4-FFF2-40B4-BE49-F238E27FC236}">
                <a16:creationId xmlns:a16="http://schemas.microsoft.com/office/drawing/2014/main" id="{6BA68DE2-D21E-49A5-9621-3B98B51728CC}"/>
              </a:ext>
            </a:extLst>
          </p:cNvPr>
          <p:cNvGraphicFramePr>
            <a:graphicFrameLocks noGrp="1"/>
          </p:cNvGraphicFramePr>
          <p:nvPr>
            <p:ph idx="1"/>
            <p:extLst>
              <p:ext uri="{D42A27DB-BD31-4B8C-83A1-F6EECF244321}">
                <p14:modId xmlns:p14="http://schemas.microsoft.com/office/powerpoint/2010/main" val="3239177144"/>
              </p:ext>
            </p:extLst>
          </p:nvPr>
        </p:nvGraphicFramePr>
        <p:xfrm>
          <a:off x="1951038" y="1752600"/>
          <a:ext cx="9428162"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1251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57F3-127A-42EF-B06B-D510AACB1D73}"/>
              </a:ext>
            </a:extLst>
          </p:cNvPr>
          <p:cNvSpPr>
            <a:spLocks noGrp="1"/>
          </p:cNvSpPr>
          <p:nvPr>
            <p:ph type="title"/>
          </p:nvPr>
        </p:nvSpPr>
        <p:spPr>
          <a:xfrm>
            <a:off x="1950359" y="381000"/>
            <a:ext cx="9428841" cy="1036638"/>
          </a:xfrm>
        </p:spPr>
        <p:txBody>
          <a:bodyPr wrap="square" anchor="ctr">
            <a:normAutofit/>
          </a:bodyPr>
          <a:lstStyle/>
          <a:p>
            <a:r>
              <a:rPr lang="lv-LV" sz="2400" dirty="0"/>
              <a:t>Projekta iznākuma rādītāji (2) </a:t>
            </a:r>
          </a:p>
        </p:txBody>
      </p:sp>
      <p:sp>
        <p:nvSpPr>
          <p:cNvPr id="3" name="Slide Number Placeholder 2">
            <a:extLst>
              <a:ext uri="{FF2B5EF4-FFF2-40B4-BE49-F238E27FC236}">
                <a16:creationId xmlns:a16="http://schemas.microsoft.com/office/drawing/2014/main" id="{226E2359-2577-480D-96F3-E86AA940C144}"/>
              </a:ext>
            </a:extLst>
          </p:cNvPr>
          <p:cNvSpPr>
            <a:spLocks noGrp="1"/>
          </p:cNvSpPr>
          <p:nvPr>
            <p:ph type="sldNum" sz="quarter" idx="10"/>
          </p:nvPr>
        </p:nvSpPr>
        <p:spPr>
          <a:xfrm>
            <a:off x="11466513" y="6499225"/>
            <a:ext cx="406400" cy="304800"/>
          </a:xfrm>
        </p:spPr>
        <p:txBody>
          <a:bodyPr wrap="square" anchor="ctr">
            <a:normAutofit/>
          </a:bodyPr>
          <a:lstStyle/>
          <a:p>
            <a:pPr>
              <a:spcAft>
                <a:spcPts val="600"/>
              </a:spcAft>
              <a:defRPr/>
            </a:pPr>
            <a:fld id="{8AC9E3A8-B6F4-4BAD-B3E1-78DC0FE1FDB6}" type="slidenum">
              <a:rPr lang="en-US" smtClean="0"/>
              <a:pPr>
                <a:spcAft>
                  <a:spcPts val="600"/>
                </a:spcAft>
                <a:defRPr/>
              </a:pPr>
              <a:t>14</a:t>
            </a:fld>
            <a:endParaRPr lang="en-US"/>
          </a:p>
        </p:txBody>
      </p:sp>
      <p:graphicFrame>
        <p:nvGraphicFramePr>
          <p:cNvPr id="9" name="Content Placeholder 8">
            <a:extLst>
              <a:ext uri="{FF2B5EF4-FFF2-40B4-BE49-F238E27FC236}">
                <a16:creationId xmlns:a16="http://schemas.microsoft.com/office/drawing/2014/main" id="{6BA68DE2-D21E-49A5-9621-3B98B51728CC}"/>
              </a:ext>
            </a:extLst>
          </p:cNvPr>
          <p:cNvGraphicFramePr>
            <a:graphicFrameLocks noGrp="1"/>
          </p:cNvGraphicFramePr>
          <p:nvPr>
            <p:ph idx="1"/>
            <p:extLst>
              <p:ext uri="{D42A27DB-BD31-4B8C-83A1-F6EECF244321}">
                <p14:modId xmlns:p14="http://schemas.microsoft.com/office/powerpoint/2010/main" val="887598856"/>
              </p:ext>
            </p:extLst>
          </p:nvPr>
        </p:nvGraphicFramePr>
        <p:xfrm>
          <a:off x="1951038" y="1752600"/>
          <a:ext cx="9428162"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7344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54ED6-24A6-4F4A-A652-A33BC18E170F}"/>
              </a:ext>
            </a:extLst>
          </p:cNvPr>
          <p:cNvSpPr>
            <a:spLocks noGrp="1"/>
          </p:cNvSpPr>
          <p:nvPr>
            <p:ph type="title"/>
          </p:nvPr>
        </p:nvSpPr>
        <p:spPr>
          <a:xfrm>
            <a:off x="1950359" y="381000"/>
            <a:ext cx="9428841" cy="726347"/>
          </a:xfrm>
        </p:spPr>
        <p:txBody>
          <a:bodyPr/>
          <a:lstStyle/>
          <a:p>
            <a:r>
              <a:rPr lang="lv-LV" sz="2400" dirty="0">
                <a:solidFill>
                  <a:schemeClr val="tx1"/>
                </a:solidFill>
              </a:rPr>
              <a:t> </a:t>
            </a:r>
            <a:r>
              <a:rPr lang="lv-LV" sz="2400" dirty="0"/>
              <a:t>Projekta iznākuma rādītāji (3)</a:t>
            </a:r>
          </a:p>
        </p:txBody>
      </p:sp>
      <p:sp>
        <p:nvSpPr>
          <p:cNvPr id="3" name="Content Placeholder 2">
            <a:extLst>
              <a:ext uri="{FF2B5EF4-FFF2-40B4-BE49-F238E27FC236}">
                <a16:creationId xmlns:a16="http://schemas.microsoft.com/office/drawing/2014/main" id="{269DBF07-577D-44EC-A613-D0E053A1B2B0}"/>
              </a:ext>
            </a:extLst>
          </p:cNvPr>
          <p:cNvSpPr>
            <a:spLocks noGrp="1"/>
          </p:cNvSpPr>
          <p:nvPr>
            <p:ph idx="1"/>
          </p:nvPr>
        </p:nvSpPr>
        <p:spPr>
          <a:xfrm>
            <a:off x="1014965" y="1627727"/>
            <a:ext cx="10451548" cy="4373563"/>
          </a:xfrm>
        </p:spPr>
        <p:txBody>
          <a:bodyPr/>
          <a:lstStyle/>
          <a:p>
            <a:pPr algn="just"/>
            <a:r>
              <a:rPr lang="lv-LV" dirty="0">
                <a:solidFill>
                  <a:srgbClr val="FF0000"/>
                </a:solidFill>
              </a:rPr>
              <a:t>NB! </a:t>
            </a:r>
            <a:r>
              <a:rPr lang="lv-LV" dirty="0"/>
              <a:t>Ja projektā iekļauti 2 un vairāk objekti (piemēram, ielas), kuri ģeogrāfiski neatrodas viens otram blakus un ir savstarpēji nesaistīti, </a:t>
            </a:r>
            <a:r>
              <a:rPr lang="lv-LV" u="sng" dirty="0"/>
              <a:t>katram objektam </a:t>
            </a:r>
            <a:r>
              <a:rPr lang="lv-LV" dirty="0"/>
              <a:t>ir jādod ieguldījums projekta iznākuma rādītāju sasniegšanā. </a:t>
            </a:r>
          </a:p>
          <a:p>
            <a:pPr algn="just"/>
            <a:r>
              <a:rPr lang="lv-LV" b="0" dirty="0"/>
              <a:t>Katra objekta ieguldījumam iznākumu rādītāju sasniegšanā jātiecas uz to, lai sasniedzamo iznākuma rādītāju ekvivalenta vērtība atbilstu vismaz MK noteikumu 11.3.apakšpunktā noteiktajai "summēšanas formulai" A × 41 000 + B ≥ C, kur:</a:t>
            </a:r>
          </a:p>
          <a:p>
            <a:pPr algn="just"/>
            <a:endParaRPr lang="lv-LV" dirty="0"/>
          </a:p>
          <a:p>
            <a:pPr algn="just"/>
            <a:r>
              <a:rPr lang="lv-LV" sz="1600" dirty="0"/>
              <a:t>A – </a:t>
            </a:r>
            <a:r>
              <a:rPr lang="lv-LV" sz="1600" dirty="0" err="1"/>
              <a:t>jaunizveidoto</a:t>
            </a:r>
            <a:r>
              <a:rPr lang="lv-LV" sz="1600" dirty="0"/>
              <a:t> darba vietu skaits komersantos, kuri guvuši labumu no investīcijām infrastruktūrā;</a:t>
            </a:r>
          </a:p>
          <a:p>
            <a:pPr algn="just"/>
            <a:r>
              <a:rPr lang="lv-LV" sz="1600" dirty="0"/>
              <a:t>B – no projekta ietvaros veiktajām investīcijām infrastruktūrā labumu guvušo komersantu </a:t>
            </a:r>
            <a:r>
              <a:rPr lang="lv-LV" sz="1600" dirty="0" err="1"/>
              <a:t>nefinanšu</a:t>
            </a:r>
            <a:r>
              <a:rPr lang="lv-LV" sz="1600" dirty="0"/>
              <a:t> investīcijas pašu nemateriālajos ieguldījumos un pamatlīdzekļos;</a:t>
            </a:r>
          </a:p>
          <a:p>
            <a:pPr algn="just"/>
            <a:r>
              <a:rPr lang="lv-LV" sz="1600" dirty="0"/>
              <a:t>C – projekta ERAF finansējums (</a:t>
            </a:r>
            <a:r>
              <a:rPr lang="lv-LV" sz="1600" i="1" dirty="0" err="1"/>
              <a:t>euro</a:t>
            </a:r>
            <a:r>
              <a:rPr lang="lv-LV" sz="1600" dirty="0"/>
              <a:t>).</a:t>
            </a:r>
          </a:p>
          <a:p>
            <a:endParaRPr lang="lv-LV" dirty="0"/>
          </a:p>
        </p:txBody>
      </p:sp>
      <p:sp>
        <p:nvSpPr>
          <p:cNvPr id="4" name="Slide Number Placeholder 3">
            <a:extLst>
              <a:ext uri="{FF2B5EF4-FFF2-40B4-BE49-F238E27FC236}">
                <a16:creationId xmlns:a16="http://schemas.microsoft.com/office/drawing/2014/main" id="{E987226F-46AA-44C6-9618-9A8099D35F67}"/>
              </a:ext>
            </a:extLst>
          </p:cNvPr>
          <p:cNvSpPr>
            <a:spLocks noGrp="1"/>
          </p:cNvSpPr>
          <p:nvPr>
            <p:ph type="sldNum" sz="quarter" idx="10"/>
          </p:nvPr>
        </p:nvSpPr>
        <p:spPr/>
        <p:txBody>
          <a:bodyPr/>
          <a:lstStyle/>
          <a:p>
            <a:pPr>
              <a:defRPr/>
            </a:pPr>
            <a:fld id="{FBF64796-CB5F-4B23-9D95-E72B669251A2}" type="slidenum">
              <a:rPr lang="en-US" smtClean="0"/>
              <a:pPr>
                <a:defRPr/>
              </a:pPr>
              <a:t>15</a:t>
            </a:fld>
            <a:endParaRPr lang="en-US"/>
          </a:p>
        </p:txBody>
      </p:sp>
    </p:spTree>
    <p:extLst>
      <p:ext uri="{BB962C8B-B14F-4D97-AF65-F5344CB8AC3E}">
        <p14:creationId xmlns:p14="http://schemas.microsoft.com/office/powerpoint/2010/main" val="2966464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B5C4C3-C839-4A29-A57A-57510A2C6722}"/>
              </a:ext>
            </a:extLst>
          </p:cNvPr>
          <p:cNvSpPr>
            <a:spLocks noGrp="1"/>
          </p:cNvSpPr>
          <p:nvPr>
            <p:ph type="sldNum" sz="quarter" idx="10"/>
          </p:nvPr>
        </p:nvSpPr>
        <p:spPr/>
        <p:txBody>
          <a:bodyPr/>
          <a:lstStyle/>
          <a:p>
            <a:pPr>
              <a:defRPr/>
            </a:pPr>
            <a:fld id="{FBF64796-CB5F-4B23-9D95-E72B669251A2}" type="slidenum">
              <a:rPr lang="en-US" smtClean="0"/>
              <a:pPr>
                <a:defRPr/>
              </a:pPr>
              <a:t>16</a:t>
            </a:fld>
            <a:endParaRPr lang="en-US"/>
          </a:p>
        </p:txBody>
      </p:sp>
      <p:sp>
        <p:nvSpPr>
          <p:cNvPr id="5" name="Title 1">
            <a:extLst>
              <a:ext uri="{FF2B5EF4-FFF2-40B4-BE49-F238E27FC236}">
                <a16:creationId xmlns:a16="http://schemas.microsoft.com/office/drawing/2014/main" id="{63ECC852-1D7D-4D3E-8A02-E26BD3C438B7}"/>
              </a:ext>
            </a:extLst>
          </p:cNvPr>
          <p:cNvSpPr>
            <a:spLocks noGrp="1"/>
          </p:cNvSpPr>
          <p:nvPr>
            <p:ph idx="1"/>
          </p:nvPr>
        </p:nvSpPr>
        <p:spPr>
          <a:xfrm>
            <a:off x="1951038" y="1752600"/>
            <a:ext cx="9428162" cy="4373563"/>
          </a:xfrm>
        </p:spPr>
        <p:txBody>
          <a:bodyPr/>
          <a:lstStyle/>
          <a:p>
            <a:pPr algn="ctr"/>
            <a:r>
              <a:rPr lang="lv-LV" sz="2800" dirty="0"/>
              <a:t>2. Biežāk konstatētās nepilnības projektu iesniegumos</a:t>
            </a:r>
          </a:p>
          <a:p>
            <a:pPr algn="ctr"/>
            <a:endParaRPr lang="lv-LV" sz="2400" dirty="0"/>
          </a:p>
        </p:txBody>
      </p:sp>
      <p:pic>
        <p:nvPicPr>
          <p:cNvPr id="6" name="Content Placeholder 4">
            <a:extLst>
              <a:ext uri="{FF2B5EF4-FFF2-40B4-BE49-F238E27FC236}">
                <a16:creationId xmlns:a16="http://schemas.microsoft.com/office/drawing/2014/main" id="{2410F7B4-8092-430C-8118-E41CE283A671}"/>
              </a:ext>
            </a:extLst>
          </p:cNvPr>
          <p:cNvPicPr>
            <a:picLocks noChangeAspect="1"/>
          </p:cNvPicPr>
          <p:nvPr/>
        </p:nvPicPr>
        <p:blipFill>
          <a:blip r:embed="rId2"/>
          <a:stretch>
            <a:fillRect/>
          </a:stretch>
        </p:blipFill>
        <p:spPr bwMode="auto">
          <a:xfrm>
            <a:off x="5264425" y="3066151"/>
            <a:ext cx="1891287" cy="238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919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2CA5-2F5E-43FD-A12D-9A9E6A8A20F0}"/>
              </a:ext>
            </a:extLst>
          </p:cNvPr>
          <p:cNvSpPr>
            <a:spLocks noGrp="1"/>
          </p:cNvSpPr>
          <p:nvPr>
            <p:ph type="title"/>
          </p:nvPr>
        </p:nvSpPr>
        <p:spPr/>
        <p:txBody>
          <a:bodyPr/>
          <a:lstStyle/>
          <a:p>
            <a:r>
              <a:rPr lang="lv-LV" dirty="0"/>
              <a:t>Biežāk konstatētās kļūdas (1)</a:t>
            </a:r>
          </a:p>
        </p:txBody>
      </p:sp>
      <p:graphicFrame>
        <p:nvGraphicFramePr>
          <p:cNvPr id="5" name="Content Placeholder 4">
            <a:extLst>
              <a:ext uri="{FF2B5EF4-FFF2-40B4-BE49-F238E27FC236}">
                <a16:creationId xmlns:a16="http://schemas.microsoft.com/office/drawing/2014/main" id="{ABA1D3D9-3977-4822-A2BD-06FA2B23F5EF}"/>
              </a:ext>
            </a:extLst>
          </p:cNvPr>
          <p:cNvGraphicFramePr>
            <a:graphicFrameLocks noGrp="1"/>
          </p:cNvGraphicFramePr>
          <p:nvPr>
            <p:ph idx="1"/>
            <p:extLst>
              <p:ext uri="{D42A27DB-BD31-4B8C-83A1-F6EECF244321}">
                <p14:modId xmlns:p14="http://schemas.microsoft.com/office/powerpoint/2010/main" val="565435712"/>
              </p:ext>
            </p:extLst>
          </p:nvPr>
        </p:nvGraphicFramePr>
        <p:xfrm>
          <a:off x="397784" y="1752600"/>
          <a:ext cx="11068729"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2781F18B-40AC-4B73-88C3-B1EE7F2FC1F3}"/>
              </a:ext>
            </a:extLst>
          </p:cNvPr>
          <p:cNvSpPr>
            <a:spLocks noGrp="1"/>
          </p:cNvSpPr>
          <p:nvPr>
            <p:ph type="sldNum" sz="quarter" idx="10"/>
          </p:nvPr>
        </p:nvSpPr>
        <p:spPr/>
        <p:txBody>
          <a:bodyPr/>
          <a:lstStyle/>
          <a:p>
            <a:pPr>
              <a:defRPr/>
            </a:pPr>
            <a:fld id="{FBF64796-CB5F-4B23-9D95-E72B669251A2}" type="slidenum">
              <a:rPr lang="en-US" smtClean="0"/>
              <a:pPr>
                <a:defRPr/>
              </a:pPr>
              <a:t>17</a:t>
            </a:fld>
            <a:endParaRPr lang="en-US"/>
          </a:p>
        </p:txBody>
      </p:sp>
    </p:spTree>
    <p:extLst>
      <p:ext uri="{BB962C8B-B14F-4D97-AF65-F5344CB8AC3E}">
        <p14:creationId xmlns:p14="http://schemas.microsoft.com/office/powerpoint/2010/main" val="1755168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2CA5-2F5E-43FD-A12D-9A9E6A8A20F0}"/>
              </a:ext>
            </a:extLst>
          </p:cNvPr>
          <p:cNvSpPr>
            <a:spLocks noGrp="1"/>
          </p:cNvSpPr>
          <p:nvPr>
            <p:ph type="title"/>
          </p:nvPr>
        </p:nvSpPr>
        <p:spPr/>
        <p:txBody>
          <a:bodyPr/>
          <a:lstStyle/>
          <a:p>
            <a:r>
              <a:rPr lang="lv-LV" dirty="0"/>
              <a:t>Biežāk konstatētās kļūdas (2)</a:t>
            </a:r>
          </a:p>
        </p:txBody>
      </p:sp>
      <p:graphicFrame>
        <p:nvGraphicFramePr>
          <p:cNvPr id="5" name="Content Placeholder 4">
            <a:extLst>
              <a:ext uri="{FF2B5EF4-FFF2-40B4-BE49-F238E27FC236}">
                <a16:creationId xmlns:a16="http://schemas.microsoft.com/office/drawing/2014/main" id="{ABA1D3D9-3977-4822-A2BD-06FA2B23F5EF}"/>
              </a:ext>
            </a:extLst>
          </p:cNvPr>
          <p:cNvGraphicFramePr>
            <a:graphicFrameLocks noGrp="1"/>
          </p:cNvGraphicFramePr>
          <p:nvPr>
            <p:ph idx="1"/>
            <p:extLst>
              <p:ext uri="{D42A27DB-BD31-4B8C-83A1-F6EECF244321}">
                <p14:modId xmlns:p14="http://schemas.microsoft.com/office/powerpoint/2010/main" val="2312279906"/>
              </p:ext>
            </p:extLst>
          </p:nvPr>
        </p:nvGraphicFramePr>
        <p:xfrm>
          <a:off x="397784" y="1752600"/>
          <a:ext cx="11068729"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2781F18B-40AC-4B73-88C3-B1EE7F2FC1F3}"/>
              </a:ext>
            </a:extLst>
          </p:cNvPr>
          <p:cNvSpPr>
            <a:spLocks noGrp="1"/>
          </p:cNvSpPr>
          <p:nvPr>
            <p:ph type="sldNum" sz="quarter" idx="10"/>
          </p:nvPr>
        </p:nvSpPr>
        <p:spPr/>
        <p:txBody>
          <a:bodyPr/>
          <a:lstStyle/>
          <a:p>
            <a:pPr>
              <a:defRPr/>
            </a:pPr>
            <a:fld id="{FBF64796-CB5F-4B23-9D95-E72B669251A2}" type="slidenum">
              <a:rPr lang="en-US" smtClean="0"/>
              <a:pPr>
                <a:defRPr/>
              </a:pPr>
              <a:t>18</a:t>
            </a:fld>
            <a:endParaRPr lang="en-US"/>
          </a:p>
        </p:txBody>
      </p:sp>
    </p:spTree>
    <p:extLst>
      <p:ext uri="{BB962C8B-B14F-4D97-AF65-F5344CB8AC3E}">
        <p14:creationId xmlns:p14="http://schemas.microsoft.com/office/powerpoint/2010/main" val="4206143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A7CD388-35D0-424E-8E8F-4CB97F800F3A}"/>
              </a:ext>
            </a:extLst>
          </p:cNvPr>
          <p:cNvPicPr>
            <a:picLocks noGrp="1" noChangeAspect="1"/>
          </p:cNvPicPr>
          <p:nvPr>
            <p:ph sz="half" idx="1"/>
          </p:nvPr>
        </p:nvPicPr>
        <p:blipFill>
          <a:blip r:embed="rId2"/>
          <a:stretch>
            <a:fillRect/>
          </a:stretch>
        </p:blipFill>
        <p:spPr>
          <a:xfrm>
            <a:off x="846250" y="2142904"/>
            <a:ext cx="5565551" cy="3116708"/>
          </a:xfrm>
          <a:noFill/>
        </p:spPr>
      </p:pic>
      <p:pic>
        <p:nvPicPr>
          <p:cNvPr id="7" name="Picture 6">
            <a:extLst>
              <a:ext uri="{FF2B5EF4-FFF2-40B4-BE49-F238E27FC236}">
                <a16:creationId xmlns:a16="http://schemas.microsoft.com/office/drawing/2014/main" id="{BD8FCCC1-F299-4809-A78C-05F9D8EF8892}"/>
              </a:ext>
            </a:extLst>
          </p:cNvPr>
          <p:cNvPicPr>
            <a:picLocks noChangeAspect="1"/>
          </p:cNvPicPr>
          <p:nvPr/>
        </p:nvPicPr>
        <p:blipFill>
          <a:blip r:embed="rId3"/>
          <a:stretch>
            <a:fillRect/>
          </a:stretch>
        </p:blipFill>
        <p:spPr>
          <a:xfrm>
            <a:off x="7010400" y="1690480"/>
            <a:ext cx="3962400" cy="4193014"/>
          </a:xfrm>
          <a:prstGeom prst="rect">
            <a:avLst/>
          </a:prstGeom>
          <a:noFill/>
        </p:spPr>
      </p:pic>
      <p:sp>
        <p:nvSpPr>
          <p:cNvPr id="2" name="Title 1">
            <a:extLst>
              <a:ext uri="{FF2B5EF4-FFF2-40B4-BE49-F238E27FC236}">
                <a16:creationId xmlns:a16="http://schemas.microsoft.com/office/drawing/2014/main" id="{47C9BCCC-32D3-4CDC-9A4E-9B03A4DC558F}"/>
              </a:ext>
            </a:extLst>
          </p:cNvPr>
          <p:cNvSpPr>
            <a:spLocks noGrp="1"/>
          </p:cNvSpPr>
          <p:nvPr>
            <p:ph type="title"/>
          </p:nvPr>
        </p:nvSpPr>
        <p:spPr>
          <a:xfrm>
            <a:off x="1950359" y="607973"/>
            <a:ext cx="9632041" cy="893763"/>
          </a:xfrm>
        </p:spPr>
        <p:txBody>
          <a:bodyPr wrap="square" anchor="ctr">
            <a:normAutofit fontScale="90000"/>
          </a:bodyPr>
          <a:lstStyle/>
          <a:p>
            <a:r>
              <a:rPr lang="lv-LV" sz="2400" dirty="0"/>
              <a:t>Projekta iesnieguma 1.5.punkts "Projekta darbības un sasniedzamie rezultāti"/ pielikums "Projekta budžeta kopsavilkuma pielikums"</a:t>
            </a:r>
            <a:br>
              <a:rPr lang="lv-LV" sz="2400" dirty="0"/>
            </a:br>
            <a:endParaRPr lang="lv-LV" sz="2400" dirty="0"/>
          </a:p>
        </p:txBody>
      </p:sp>
      <p:sp>
        <p:nvSpPr>
          <p:cNvPr id="4" name="Slide Number Placeholder 3">
            <a:extLst>
              <a:ext uri="{FF2B5EF4-FFF2-40B4-BE49-F238E27FC236}">
                <a16:creationId xmlns:a16="http://schemas.microsoft.com/office/drawing/2014/main" id="{AFA223E8-2A1D-47FD-BE57-75CDCD4F2F57}"/>
              </a:ext>
            </a:extLst>
          </p:cNvPr>
          <p:cNvSpPr>
            <a:spLocks noGrp="1"/>
          </p:cNvSpPr>
          <p:nvPr>
            <p:ph type="sldNum" sz="quarter" idx="10"/>
          </p:nvPr>
        </p:nvSpPr>
        <p:spPr>
          <a:xfrm>
            <a:off x="11466513" y="6499225"/>
            <a:ext cx="406400" cy="304800"/>
          </a:xfrm>
        </p:spPr>
        <p:txBody>
          <a:bodyPr wrap="square" anchor="ctr">
            <a:normAutofit/>
          </a:bodyPr>
          <a:lstStyle/>
          <a:p>
            <a:pPr>
              <a:spcAft>
                <a:spcPts val="600"/>
              </a:spcAft>
              <a:defRPr/>
            </a:pPr>
            <a:fld id="{FBF64796-CB5F-4B23-9D95-E72B669251A2}" type="slidenum">
              <a:rPr lang="en-US" smtClean="0"/>
              <a:pPr>
                <a:spcAft>
                  <a:spcPts val="600"/>
                </a:spcAft>
                <a:defRPr/>
              </a:pPr>
              <a:t>19</a:t>
            </a:fld>
            <a:endParaRPr lang="en-US"/>
          </a:p>
        </p:txBody>
      </p:sp>
    </p:spTree>
    <p:extLst>
      <p:ext uri="{BB962C8B-B14F-4D97-AF65-F5344CB8AC3E}">
        <p14:creationId xmlns:p14="http://schemas.microsoft.com/office/powerpoint/2010/main" val="187267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2CCFF-B419-4C20-9597-5AFB81D17FAA}"/>
              </a:ext>
            </a:extLst>
          </p:cNvPr>
          <p:cNvSpPr>
            <a:spLocks noGrp="1"/>
          </p:cNvSpPr>
          <p:nvPr>
            <p:ph type="title"/>
          </p:nvPr>
        </p:nvSpPr>
        <p:spPr/>
        <p:txBody>
          <a:bodyPr/>
          <a:lstStyle/>
          <a:p>
            <a:r>
              <a:rPr lang="lv-LV" dirty="0"/>
              <a:t>Saturs</a:t>
            </a:r>
          </a:p>
        </p:txBody>
      </p:sp>
      <p:sp>
        <p:nvSpPr>
          <p:cNvPr id="3" name="Content Placeholder 2">
            <a:extLst>
              <a:ext uri="{FF2B5EF4-FFF2-40B4-BE49-F238E27FC236}">
                <a16:creationId xmlns:a16="http://schemas.microsoft.com/office/drawing/2014/main" id="{B96F7027-C41B-4899-AC5D-9D3CF60FF935}"/>
              </a:ext>
            </a:extLst>
          </p:cNvPr>
          <p:cNvSpPr>
            <a:spLocks noGrp="1"/>
          </p:cNvSpPr>
          <p:nvPr>
            <p:ph idx="1"/>
          </p:nvPr>
        </p:nvSpPr>
        <p:spPr>
          <a:xfrm>
            <a:off x="837095" y="1651933"/>
            <a:ext cx="10517809" cy="1777068"/>
          </a:xfrm>
        </p:spPr>
        <p:txBody>
          <a:bodyPr/>
          <a:lstStyle/>
          <a:p>
            <a:endParaRPr lang="lv-LV" dirty="0"/>
          </a:p>
          <a:p>
            <a:pPr marL="457200" indent="-457200">
              <a:buAutoNum type="arabicPeriod"/>
            </a:pPr>
            <a:r>
              <a:rPr lang="lv-LV" b="0" dirty="0"/>
              <a:t>Būtiskākie pasākuma nosacījumi</a:t>
            </a:r>
          </a:p>
          <a:p>
            <a:pPr marL="457200" indent="-457200">
              <a:buAutoNum type="arabicPeriod"/>
            </a:pPr>
            <a:r>
              <a:rPr lang="lv-LV" b="0" dirty="0"/>
              <a:t>Biežāk konstatētās nepilnības projektu iesniegumos</a:t>
            </a:r>
          </a:p>
        </p:txBody>
      </p:sp>
      <p:sp>
        <p:nvSpPr>
          <p:cNvPr id="4" name="Slide Number Placeholder 3">
            <a:extLst>
              <a:ext uri="{FF2B5EF4-FFF2-40B4-BE49-F238E27FC236}">
                <a16:creationId xmlns:a16="http://schemas.microsoft.com/office/drawing/2014/main" id="{D1F661EF-C526-424A-9CAA-544A9AB14EE7}"/>
              </a:ext>
            </a:extLst>
          </p:cNvPr>
          <p:cNvSpPr>
            <a:spLocks noGrp="1"/>
          </p:cNvSpPr>
          <p:nvPr>
            <p:ph type="sldNum" sz="quarter" idx="10"/>
          </p:nvPr>
        </p:nvSpPr>
        <p:spPr/>
        <p:txBody>
          <a:bodyPr/>
          <a:lstStyle/>
          <a:p>
            <a:pPr>
              <a:defRPr/>
            </a:pPr>
            <a:fld id="{FBF64796-CB5F-4B23-9D95-E72B669251A2}" type="slidenum">
              <a:rPr lang="en-US" smtClean="0"/>
              <a:pPr>
                <a:defRPr/>
              </a:pPr>
              <a:t>2</a:t>
            </a:fld>
            <a:endParaRPr lang="en-US"/>
          </a:p>
        </p:txBody>
      </p:sp>
    </p:spTree>
    <p:extLst>
      <p:ext uri="{BB962C8B-B14F-4D97-AF65-F5344CB8AC3E}">
        <p14:creationId xmlns:p14="http://schemas.microsoft.com/office/powerpoint/2010/main" val="4203184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AB5F7-46CB-437C-A17C-D04C72F2D5DC}"/>
              </a:ext>
            </a:extLst>
          </p:cNvPr>
          <p:cNvSpPr>
            <a:spLocks noGrp="1"/>
          </p:cNvSpPr>
          <p:nvPr>
            <p:ph type="title"/>
          </p:nvPr>
        </p:nvSpPr>
        <p:spPr>
          <a:xfrm>
            <a:off x="1950359" y="344744"/>
            <a:ext cx="9428841" cy="1036638"/>
          </a:xfrm>
        </p:spPr>
        <p:txBody>
          <a:bodyPr/>
          <a:lstStyle/>
          <a:p>
            <a:r>
              <a:rPr lang="lv-LV" sz="2400" dirty="0"/>
              <a:t>Komersanta apliecinājums par interesi</a:t>
            </a:r>
          </a:p>
        </p:txBody>
      </p:sp>
      <p:sp>
        <p:nvSpPr>
          <p:cNvPr id="3" name="Slide Number Placeholder 2">
            <a:extLst>
              <a:ext uri="{FF2B5EF4-FFF2-40B4-BE49-F238E27FC236}">
                <a16:creationId xmlns:a16="http://schemas.microsoft.com/office/drawing/2014/main" id="{549909B3-BE92-4814-BC77-BA9DF9289DAD}"/>
              </a:ext>
            </a:extLst>
          </p:cNvPr>
          <p:cNvSpPr>
            <a:spLocks noGrp="1"/>
          </p:cNvSpPr>
          <p:nvPr>
            <p:ph type="sldNum" sz="quarter" idx="10"/>
          </p:nvPr>
        </p:nvSpPr>
        <p:spPr/>
        <p:txBody>
          <a:bodyPr/>
          <a:lstStyle/>
          <a:p>
            <a:pPr>
              <a:defRPr/>
            </a:pPr>
            <a:fld id="{8AC9E3A8-B6F4-4BAD-B3E1-78DC0FE1FDB6}" type="slidenum">
              <a:rPr lang="en-US" smtClean="0"/>
              <a:pPr>
                <a:defRPr/>
              </a:pPr>
              <a:t>20</a:t>
            </a:fld>
            <a:endParaRPr lang="en-US"/>
          </a:p>
        </p:txBody>
      </p:sp>
      <p:sp>
        <p:nvSpPr>
          <p:cNvPr id="9" name="Content Placeholder 2">
            <a:extLst>
              <a:ext uri="{FF2B5EF4-FFF2-40B4-BE49-F238E27FC236}">
                <a16:creationId xmlns:a16="http://schemas.microsoft.com/office/drawing/2014/main" id="{3BDCFD7B-B981-4914-B8BD-075556E22136}"/>
              </a:ext>
            </a:extLst>
          </p:cNvPr>
          <p:cNvSpPr txBox="1">
            <a:spLocks/>
          </p:cNvSpPr>
          <p:nvPr/>
        </p:nvSpPr>
        <p:spPr>
          <a:xfrm>
            <a:off x="641268" y="1710786"/>
            <a:ext cx="6635832" cy="4613813"/>
          </a:xfrm>
          <a:prstGeom prst="rect">
            <a:avLst/>
          </a:prstGeom>
          <a:solidFill>
            <a:schemeClr val="bg1">
              <a:alpha val="65000"/>
            </a:schemeClr>
          </a:solidFill>
        </p:spPr>
        <p:txBody>
          <a:bodyPr>
            <a:noAutofit/>
          </a:bodyPr>
          <a:lstStyle>
            <a:lvl1pPr algn="l" defTabSz="938213" rtl="0" eaLnBrk="1" fontAlgn="base" hangingPunct="1">
              <a:spcBef>
                <a:spcPct val="20000"/>
              </a:spcBef>
              <a:spcAft>
                <a:spcPct val="0"/>
              </a:spcAft>
              <a:buFont typeface="Arial" panose="020B0604020202020204" pitchFamily="34" charset="0"/>
              <a:defRPr sz="2600" b="1" kern="1200">
                <a:solidFill>
                  <a:srgbClr val="595959"/>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1" fontAlgn="base" hangingPunct="1">
              <a:spcBef>
                <a:spcPct val="20000"/>
              </a:spcBef>
              <a:spcAft>
                <a:spcPct val="0"/>
              </a:spcAft>
              <a:buFont typeface="Arial" panose="020B0604020202020204" pitchFamily="34" charset="0"/>
              <a:buChar char="–"/>
              <a:defRPr sz="2400" kern="1200">
                <a:solidFill>
                  <a:srgbClr val="595959"/>
                </a:solidFill>
                <a:latin typeface="Verdana" panose="020B0604030504040204" pitchFamily="34" charset="0"/>
                <a:ea typeface="Verdana" panose="020B0604030504040204" pitchFamily="34" charset="0"/>
                <a:cs typeface="Verdana" panose="020B0604030504040204" pitchFamily="34" charset="0"/>
              </a:defRPr>
            </a:lvl2pPr>
            <a:lvl3pPr marL="1173163" indent="-233363" algn="l" defTabSz="938213" rtl="0" eaLnBrk="1" fontAlgn="base" hangingPunct="1">
              <a:spcBef>
                <a:spcPct val="20000"/>
              </a:spcBef>
              <a:spcAft>
                <a:spcPct val="0"/>
              </a:spcAft>
              <a:buFont typeface="Arial" panose="020B0604020202020204" pitchFamily="34" charset="0"/>
              <a:buChar char="•"/>
              <a:defRPr sz="2000" kern="1200">
                <a:solidFill>
                  <a:srgbClr val="595959"/>
                </a:solidFill>
                <a:latin typeface="Verdana" panose="020B0604030504040204" pitchFamily="34" charset="0"/>
                <a:ea typeface="Verdana" panose="020B0604030504040204" pitchFamily="34" charset="0"/>
                <a:cs typeface="Verdana" panose="020B0604030504040204" pitchFamily="34" charset="0"/>
              </a:defRPr>
            </a:lvl3pPr>
            <a:lvl4pPr marL="1643063" indent="-233363" algn="l" defTabSz="938213" rtl="0" eaLnBrk="1" fontAlgn="base" hangingPunct="1">
              <a:spcBef>
                <a:spcPct val="20000"/>
              </a:spcBef>
              <a:spcAft>
                <a:spcPct val="0"/>
              </a:spcAft>
              <a:buFont typeface="Arial" panose="020B0604020202020204" pitchFamily="34" charset="0"/>
              <a:buChar char="–"/>
              <a:defRPr sz="1600" kern="1200">
                <a:solidFill>
                  <a:srgbClr val="595959"/>
                </a:solidFill>
                <a:latin typeface="Verdana" panose="020B0604030504040204" pitchFamily="34" charset="0"/>
                <a:ea typeface="Verdana" panose="020B0604030504040204" pitchFamily="34" charset="0"/>
                <a:cs typeface="Verdana" panose="020B0604030504040204" pitchFamily="34" charset="0"/>
              </a:defRPr>
            </a:lvl4pPr>
            <a:lvl5pPr marL="2112963" indent="-233363" algn="l" defTabSz="938213" rtl="0" eaLnBrk="1" fontAlgn="base" hangingPunct="1">
              <a:spcBef>
                <a:spcPct val="20000"/>
              </a:spcBef>
              <a:spcAft>
                <a:spcPct val="0"/>
              </a:spcAft>
              <a:buFont typeface="Arial" panose="020B0604020202020204" pitchFamily="34" charset="0"/>
              <a:buChar char="»"/>
              <a:defRPr sz="1600" kern="1200">
                <a:solidFill>
                  <a:srgbClr val="595959"/>
                </a:solidFill>
                <a:latin typeface="Verdana" panose="020B0604030504040204" pitchFamily="34" charset="0"/>
                <a:ea typeface="Verdana" panose="020B0604030504040204" pitchFamily="34" charset="0"/>
                <a:cs typeface="Verdana" panose="020B0604030504040204" pitchFamily="34"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469900" lvl="1" indent="0" algn="just">
              <a:buNone/>
              <a:defRPr/>
            </a:pPr>
            <a:r>
              <a:rPr lang="lv-LV" sz="1600" b="1" dirty="0">
                <a:cs typeface="Arial" pitchFamily="34" charset="0"/>
              </a:rPr>
              <a:t>Komersanta </a:t>
            </a:r>
            <a:r>
              <a:rPr lang="lv-LV" sz="1600" b="1" dirty="0">
                <a:solidFill>
                  <a:schemeClr val="tx2">
                    <a:lumMod val="60000"/>
                    <a:lumOff val="40000"/>
                  </a:schemeClr>
                </a:solidFill>
                <a:cs typeface="Arial" pitchFamily="34" charset="0"/>
              </a:rPr>
              <a:t>"Apliecinājums par interesi"</a:t>
            </a:r>
            <a:r>
              <a:rPr lang="lv-LV" sz="1600" b="1" dirty="0">
                <a:solidFill>
                  <a:schemeClr val="tx1">
                    <a:lumMod val="65000"/>
                    <a:lumOff val="35000"/>
                  </a:schemeClr>
                </a:solidFill>
                <a:cs typeface="Arial" pitchFamily="34" charset="0"/>
              </a:rPr>
              <a:t>,</a:t>
            </a:r>
            <a:r>
              <a:rPr lang="lv-LV" sz="1600" b="1" dirty="0">
                <a:solidFill>
                  <a:schemeClr val="tx1"/>
                </a:solidFill>
                <a:cs typeface="Arial" pitchFamily="34" charset="0"/>
              </a:rPr>
              <a:t> </a:t>
            </a:r>
            <a:r>
              <a:rPr lang="lv-LV" sz="1600" b="1" dirty="0">
                <a:cs typeface="Arial" pitchFamily="34" charset="0"/>
              </a:rPr>
              <a:t>kurā komersants apliecina, ka:</a:t>
            </a:r>
          </a:p>
          <a:p>
            <a:pPr lvl="2" algn="just">
              <a:buFont typeface="Arial" panose="020B0604020202020204" pitchFamily="34" charset="0"/>
              <a:buChar char="‒"/>
              <a:defRPr/>
            </a:pPr>
            <a:r>
              <a:rPr lang="lv-LV" sz="1600" dirty="0">
                <a:cs typeface="Arial" pitchFamily="34" charset="0"/>
              </a:rPr>
              <a:t>komersanta komercdarbībai ir nepieciešama pašvaldības plānotā infrastruktūra;</a:t>
            </a:r>
          </a:p>
          <a:p>
            <a:pPr lvl="2" algn="just">
              <a:buFont typeface="Arial" panose="020B0604020202020204" pitchFamily="34" charset="0"/>
              <a:buChar char="‒"/>
              <a:defRPr/>
            </a:pPr>
            <a:r>
              <a:rPr lang="lv-LV" sz="1600" dirty="0">
                <a:cs typeface="Arial" pitchFamily="34" charset="0"/>
              </a:rPr>
              <a:t>ja projektā plānota ūdensapgādes un/vai sadzīves kanalizācijas tīklu izbūve (vai pārbūve ar jaudas palielinājumu), norāda par to nepieciešamību apliecinājumā, t.sk. aizpilda 4.punktu;</a:t>
            </a:r>
          </a:p>
          <a:p>
            <a:pPr lvl="2" algn="just">
              <a:buFont typeface="Arial" panose="020B0604020202020204" pitchFamily="34" charset="0"/>
              <a:buChar char="‒"/>
              <a:defRPr/>
            </a:pPr>
            <a:r>
              <a:rPr lang="lv-LV" sz="1600" dirty="0">
                <a:cs typeface="Arial" pitchFamily="34" charset="0"/>
              </a:rPr>
              <a:t>komersants radīs noteiktu skaitu jaunu darbavietu un nodrošinās </a:t>
            </a:r>
            <a:r>
              <a:rPr lang="lv-LV" sz="1600" dirty="0" err="1">
                <a:cs typeface="Arial" pitchFamily="34" charset="0"/>
              </a:rPr>
              <a:t>nefinanšu</a:t>
            </a:r>
            <a:r>
              <a:rPr lang="lv-LV" sz="1600" dirty="0">
                <a:cs typeface="Arial" pitchFamily="34" charset="0"/>
              </a:rPr>
              <a:t> investīcijas, ja projekts tiks īstenots;</a:t>
            </a:r>
          </a:p>
          <a:p>
            <a:pPr lvl="2" algn="just">
              <a:buFont typeface="Arial" panose="020B0604020202020204" pitchFamily="34" charset="0"/>
              <a:buChar char="‒"/>
              <a:defRPr/>
            </a:pPr>
            <a:r>
              <a:rPr lang="lv-LV" sz="1600" dirty="0">
                <a:cs typeface="Arial" pitchFamily="34" charset="0"/>
              </a:rPr>
              <a:t>darbavietas tiks radītas un </a:t>
            </a:r>
            <a:r>
              <a:rPr lang="lv-LV" sz="1600" dirty="0" err="1">
                <a:cs typeface="Arial" pitchFamily="34" charset="0"/>
              </a:rPr>
              <a:t>nefinanšu</a:t>
            </a:r>
            <a:r>
              <a:rPr lang="lv-LV" sz="1600" dirty="0">
                <a:cs typeface="Arial" pitchFamily="34" charset="0"/>
              </a:rPr>
              <a:t> investīcijas tiks piesaistītas noteiktā laika posmā</a:t>
            </a:r>
            <a:endParaRPr lang="lv-LV" sz="1600" dirty="0">
              <a:latin typeface="Arial" pitchFamily="34" charset="0"/>
              <a:cs typeface="Arial" pitchFamily="34" charset="0"/>
            </a:endParaRPr>
          </a:p>
          <a:p>
            <a:pPr lvl="2" algn="just">
              <a:buFont typeface="Arial" panose="020B0604020202020204" pitchFamily="34" charset="0"/>
              <a:buChar char="‒"/>
              <a:defRPr/>
            </a:pPr>
            <a:endParaRPr lang="lv-LV" sz="1600" dirty="0">
              <a:latin typeface="Arial" pitchFamily="34" charset="0"/>
              <a:cs typeface="Arial" pitchFamily="34" charset="0"/>
            </a:endParaRPr>
          </a:p>
          <a:p>
            <a:pPr lvl="1" algn="just">
              <a:buFont typeface="Arial" panose="020B0604020202020204" pitchFamily="34" charset="0"/>
              <a:buChar char="•"/>
              <a:defRPr/>
            </a:pPr>
            <a:endParaRPr lang="lv-LV" sz="1100" dirty="0">
              <a:latin typeface="Arial" pitchFamily="34" charset="0"/>
              <a:cs typeface="Arial" pitchFamily="34" charset="0"/>
            </a:endParaRPr>
          </a:p>
          <a:p>
            <a:pPr>
              <a:defRPr/>
            </a:pPr>
            <a:endParaRPr lang="lv-LV" sz="1600" dirty="0">
              <a:latin typeface="Arial" pitchFamily="34" charset="0"/>
              <a:ea typeface="+mn-ea"/>
              <a:cs typeface="Arial" pitchFamily="34" charset="0"/>
            </a:endParaRPr>
          </a:p>
          <a:p>
            <a:pPr marL="469900" lvl="1" indent="0" algn="just">
              <a:buFont typeface="Arial" charset="0"/>
              <a:buNone/>
              <a:defRPr/>
            </a:pPr>
            <a:endParaRPr lang="lv-LV" sz="1600" dirty="0">
              <a:latin typeface="Arial" pitchFamily="34" charset="0"/>
              <a:cs typeface="Arial" pitchFamily="34" charset="0"/>
            </a:endParaRPr>
          </a:p>
          <a:p>
            <a:pPr algn="just">
              <a:defRPr/>
            </a:pPr>
            <a:endParaRPr lang="lv-LV" sz="1400" dirty="0">
              <a:latin typeface="Arial" pitchFamily="34" charset="0"/>
              <a:cs typeface="Arial" pitchFamily="34" charset="0"/>
            </a:endParaRPr>
          </a:p>
        </p:txBody>
      </p:sp>
      <p:pic>
        <p:nvPicPr>
          <p:cNvPr id="10" name="Picture 9">
            <a:extLst>
              <a:ext uri="{FF2B5EF4-FFF2-40B4-BE49-F238E27FC236}">
                <a16:creationId xmlns:a16="http://schemas.microsoft.com/office/drawing/2014/main" id="{AAFD808D-54FD-43B7-A5CA-73614F0612C6}"/>
              </a:ext>
            </a:extLst>
          </p:cNvPr>
          <p:cNvPicPr>
            <a:picLocks noChangeAspect="1"/>
          </p:cNvPicPr>
          <p:nvPr/>
        </p:nvPicPr>
        <p:blipFill>
          <a:blip r:embed="rId2"/>
          <a:stretch>
            <a:fillRect/>
          </a:stretch>
        </p:blipFill>
        <p:spPr>
          <a:xfrm>
            <a:off x="7504565" y="1381124"/>
            <a:ext cx="2957572" cy="4613813"/>
          </a:xfrm>
          <a:prstGeom prst="rect">
            <a:avLst/>
          </a:prstGeom>
        </p:spPr>
      </p:pic>
    </p:spTree>
    <p:extLst>
      <p:ext uri="{BB962C8B-B14F-4D97-AF65-F5344CB8AC3E}">
        <p14:creationId xmlns:p14="http://schemas.microsoft.com/office/powerpoint/2010/main" val="1998102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EA421-B6E9-4326-AFD9-D97D4C9A64EF}"/>
              </a:ext>
            </a:extLst>
          </p:cNvPr>
          <p:cNvSpPr>
            <a:spLocks noGrp="1"/>
          </p:cNvSpPr>
          <p:nvPr>
            <p:ph type="title"/>
          </p:nvPr>
        </p:nvSpPr>
        <p:spPr/>
        <p:txBody>
          <a:bodyPr/>
          <a:lstStyle/>
          <a:p>
            <a:r>
              <a:rPr lang="lv-LV" sz="2400" dirty="0"/>
              <a:t>Komersantu saraksts</a:t>
            </a:r>
          </a:p>
        </p:txBody>
      </p:sp>
      <p:pic>
        <p:nvPicPr>
          <p:cNvPr id="6" name="Content Placeholder 5">
            <a:extLst>
              <a:ext uri="{FF2B5EF4-FFF2-40B4-BE49-F238E27FC236}">
                <a16:creationId xmlns:a16="http://schemas.microsoft.com/office/drawing/2014/main" id="{F9DA9831-90F8-4006-B3F4-7276A2BEFC44}"/>
              </a:ext>
            </a:extLst>
          </p:cNvPr>
          <p:cNvPicPr>
            <a:picLocks noGrp="1" noChangeAspect="1"/>
          </p:cNvPicPr>
          <p:nvPr>
            <p:ph idx="1"/>
          </p:nvPr>
        </p:nvPicPr>
        <p:blipFill>
          <a:blip r:embed="rId2"/>
          <a:stretch>
            <a:fillRect/>
          </a:stretch>
        </p:blipFill>
        <p:spPr>
          <a:xfrm>
            <a:off x="1381919" y="1731823"/>
            <a:ext cx="9428162" cy="4129367"/>
          </a:xfrm>
        </p:spPr>
      </p:pic>
      <p:sp>
        <p:nvSpPr>
          <p:cNvPr id="4" name="Slide Number Placeholder 3">
            <a:extLst>
              <a:ext uri="{FF2B5EF4-FFF2-40B4-BE49-F238E27FC236}">
                <a16:creationId xmlns:a16="http://schemas.microsoft.com/office/drawing/2014/main" id="{67616749-860E-4C2F-91DF-60F28D000E84}"/>
              </a:ext>
            </a:extLst>
          </p:cNvPr>
          <p:cNvSpPr>
            <a:spLocks noGrp="1"/>
          </p:cNvSpPr>
          <p:nvPr>
            <p:ph type="sldNum" sz="quarter" idx="10"/>
          </p:nvPr>
        </p:nvSpPr>
        <p:spPr/>
        <p:txBody>
          <a:bodyPr/>
          <a:lstStyle/>
          <a:p>
            <a:pPr>
              <a:defRPr/>
            </a:pPr>
            <a:fld id="{FBF64796-CB5F-4B23-9D95-E72B669251A2}" type="slidenum">
              <a:rPr lang="en-US" smtClean="0"/>
              <a:pPr>
                <a:defRPr/>
              </a:pPr>
              <a:t>21</a:t>
            </a:fld>
            <a:endParaRPr lang="en-US"/>
          </a:p>
        </p:txBody>
      </p:sp>
    </p:spTree>
    <p:extLst>
      <p:ext uri="{BB962C8B-B14F-4D97-AF65-F5344CB8AC3E}">
        <p14:creationId xmlns:p14="http://schemas.microsoft.com/office/powerpoint/2010/main" val="3950264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AB5F7-46CB-437C-A17C-D04C72F2D5DC}"/>
              </a:ext>
            </a:extLst>
          </p:cNvPr>
          <p:cNvSpPr>
            <a:spLocks noGrp="1"/>
          </p:cNvSpPr>
          <p:nvPr>
            <p:ph type="title"/>
          </p:nvPr>
        </p:nvSpPr>
        <p:spPr>
          <a:xfrm>
            <a:off x="2003145" y="107895"/>
            <a:ext cx="9428841" cy="1036638"/>
          </a:xfrm>
        </p:spPr>
        <p:txBody>
          <a:bodyPr/>
          <a:lstStyle/>
          <a:p>
            <a:r>
              <a:rPr lang="lv-LV" sz="2400" dirty="0"/>
              <a:t>Kartogrāfiskais materiāls (1)</a:t>
            </a:r>
          </a:p>
        </p:txBody>
      </p:sp>
      <p:sp>
        <p:nvSpPr>
          <p:cNvPr id="3" name="Slide Number Placeholder 2">
            <a:extLst>
              <a:ext uri="{FF2B5EF4-FFF2-40B4-BE49-F238E27FC236}">
                <a16:creationId xmlns:a16="http://schemas.microsoft.com/office/drawing/2014/main" id="{549909B3-BE92-4814-BC77-BA9DF9289DAD}"/>
              </a:ext>
            </a:extLst>
          </p:cNvPr>
          <p:cNvSpPr>
            <a:spLocks noGrp="1"/>
          </p:cNvSpPr>
          <p:nvPr>
            <p:ph type="sldNum" sz="quarter" idx="10"/>
          </p:nvPr>
        </p:nvSpPr>
        <p:spPr/>
        <p:txBody>
          <a:bodyPr/>
          <a:lstStyle/>
          <a:p>
            <a:pPr>
              <a:defRPr/>
            </a:pPr>
            <a:fld id="{8AC9E3A8-B6F4-4BAD-B3E1-78DC0FE1FDB6}" type="slidenum">
              <a:rPr lang="en-US" smtClean="0"/>
              <a:pPr>
                <a:defRPr/>
              </a:pPr>
              <a:t>22</a:t>
            </a:fld>
            <a:endParaRPr lang="en-US"/>
          </a:p>
        </p:txBody>
      </p:sp>
      <p:graphicFrame>
        <p:nvGraphicFramePr>
          <p:cNvPr id="5" name="Diagram 4">
            <a:extLst>
              <a:ext uri="{FF2B5EF4-FFF2-40B4-BE49-F238E27FC236}">
                <a16:creationId xmlns:a16="http://schemas.microsoft.com/office/drawing/2014/main" id="{19D07E93-FD8E-4F1E-8B2F-7C311D3D43B0}"/>
              </a:ext>
            </a:extLst>
          </p:cNvPr>
          <p:cNvGraphicFramePr/>
          <p:nvPr>
            <p:extLst>
              <p:ext uri="{D42A27DB-BD31-4B8C-83A1-F6EECF244321}">
                <p14:modId xmlns:p14="http://schemas.microsoft.com/office/powerpoint/2010/main" val="392369210"/>
              </p:ext>
            </p:extLst>
          </p:nvPr>
        </p:nvGraphicFramePr>
        <p:xfrm>
          <a:off x="1500069" y="819807"/>
          <a:ext cx="10375189" cy="5565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Picture 15">
            <a:extLst>
              <a:ext uri="{FF2B5EF4-FFF2-40B4-BE49-F238E27FC236}">
                <a16:creationId xmlns:a16="http://schemas.microsoft.com/office/drawing/2014/main" id="{A1B60C2E-0C4F-442C-B1B7-8F637F3E03F7}"/>
              </a:ext>
            </a:extLst>
          </p:cNvPr>
          <p:cNvPicPr>
            <a:picLocks noChangeAspect="1"/>
          </p:cNvPicPr>
          <p:nvPr/>
        </p:nvPicPr>
        <p:blipFill>
          <a:blip r:embed="rId7"/>
          <a:stretch>
            <a:fillRect/>
          </a:stretch>
        </p:blipFill>
        <p:spPr>
          <a:xfrm>
            <a:off x="213570" y="2115830"/>
            <a:ext cx="1980075" cy="2341870"/>
          </a:xfrm>
          <a:prstGeom prst="rect">
            <a:avLst/>
          </a:prstGeom>
        </p:spPr>
      </p:pic>
    </p:spTree>
    <p:extLst>
      <p:ext uri="{BB962C8B-B14F-4D97-AF65-F5344CB8AC3E}">
        <p14:creationId xmlns:p14="http://schemas.microsoft.com/office/powerpoint/2010/main" val="7226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A01B9F-4F8F-4D07-A2F8-B27F84D8753F}"/>
              </a:ext>
            </a:extLst>
          </p:cNvPr>
          <p:cNvSpPr>
            <a:spLocks noGrp="1"/>
          </p:cNvSpPr>
          <p:nvPr>
            <p:ph sz="half" idx="2"/>
          </p:nvPr>
        </p:nvSpPr>
        <p:spPr>
          <a:xfrm>
            <a:off x="4973051" y="1115736"/>
            <a:ext cx="6899861" cy="5010439"/>
          </a:xfrm>
        </p:spPr>
        <p:txBody>
          <a:bodyPr/>
          <a:lstStyle/>
          <a:p>
            <a:pPr marL="342900" indent="-342900" algn="just">
              <a:buFont typeface="Wingdings" panose="05000000000000000000" pitchFamily="2" charset="2"/>
              <a:buChar char="q"/>
            </a:pPr>
            <a:r>
              <a:rPr lang="lv-LV" b="0" dirty="0">
                <a:solidFill>
                  <a:schemeClr val="tx1">
                    <a:lumMod val="65000"/>
                    <a:lumOff val="35000"/>
                  </a:schemeClr>
                </a:solidFill>
              </a:rPr>
              <a:t>Atjaunojamā degradētā teritorija, t.sk. tās kadastra numurs/apzīmējums, platība (ha) (kopējā un ieskaitāmā, ja tās atšķiras), kā arī robežas</a:t>
            </a:r>
          </a:p>
          <a:p>
            <a:pPr marL="342900" indent="-342900" algn="just">
              <a:buFont typeface="Wingdings" panose="05000000000000000000" pitchFamily="2" charset="2"/>
              <a:buChar char="q"/>
            </a:pPr>
            <a:r>
              <a:rPr lang="lv-LV" b="0" dirty="0">
                <a:solidFill>
                  <a:schemeClr val="tx1">
                    <a:lumMod val="65000"/>
                    <a:lumOff val="35000"/>
                  </a:schemeClr>
                </a:solidFill>
              </a:rPr>
              <a:t>Piekļuve (pa komersanta teritoriju)</a:t>
            </a:r>
          </a:p>
          <a:p>
            <a:pPr marL="342900" indent="-342900" algn="just">
              <a:buFont typeface="Wingdings" panose="05000000000000000000" pitchFamily="2" charset="2"/>
              <a:buChar char="q"/>
            </a:pPr>
            <a:endParaRPr lang="lv-LV" b="0" dirty="0">
              <a:solidFill>
                <a:schemeClr val="tx1">
                  <a:lumMod val="65000"/>
                  <a:lumOff val="35000"/>
                </a:schemeClr>
              </a:solidFill>
            </a:endParaRPr>
          </a:p>
          <a:p>
            <a:pPr marL="342900" indent="-342900" algn="just">
              <a:buFont typeface="Wingdings" panose="05000000000000000000" pitchFamily="2" charset="2"/>
              <a:buChar char="q"/>
            </a:pPr>
            <a:r>
              <a:rPr lang="lv-LV" b="0" dirty="0">
                <a:solidFill>
                  <a:schemeClr val="tx1">
                    <a:lumMod val="65000"/>
                    <a:lumOff val="35000"/>
                  </a:schemeClr>
                </a:solidFill>
              </a:rPr>
              <a:t>Piekļuve (pa publisko teritoriju) </a:t>
            </a:r>
          </a:p>
          <a:p>
            <a:pPr marL="342900" indent="-342900" algn="just">
              <a:buFont typeface="Wingdings" panose="05000000000000000000" pitchFamily="2" charset="2"/>
              <a:buChar char="q"/>
            </a:pPr>
            <a:endParaRPr lang="lv-LV" b="0" dirty="0">
              <a:solidFill>
                <a:schemeClr val="tx1">
                  <a:lumMod val="65000"/>
                  <a:lumOff val="35000"/>
                </a:schemeClr>
              </a:solidFill>
            </a:endParaRPr>
          </a:p>
          <a:p>
            <a:pPr marL="342900" indent="-342900" algn="just">
              <a:buFont typeface="Wingdings" panose="05000000000000000000" pitchFamily="2" charset="2"/>
              <a:buChar char="q"/>
            </a:pPr>
            <a:r>
              <a:rPr lang="lv-LV" b="0" dirty="0">
                <a:solidFill>
                  <a:schemeClr val="tx1">
                    <a:lumMod val="65000"/>
                    <a:lumOff val="35000"/>
                  </a:schemeClr>
                </a:solidFill>
              </a:rPr>
              <a:t>Pārbūvējamais </a:t>
            </a:r>
            <a:r>
              <a:rPr lang="lv-LV" b="0" dirty="0" err="1">
                <a:solidFill>
                  <a:schemeClr val="tx1">
                    <a:lumMod val="65000"/>
                    <a:lumOff val="35000"/>
                  </a:schemeClr>
                </a:solidFill>
              </a:rPr>
              <a:t>ceļs</a:t>
            </a:r>
            <a:r>
              <a:rPr lang="lv-LV" b="0" dirty="0">
                <a:solidFill>
                  <a:schemeClr val="tx1">
                    <a:lumMod val="65000"/>
                    <a:lumOff val="35000"/>
                  </a:schemeClr>
                </a:solidFill>
              </a:rPr>
              <a:t>/iela vai funkcionālais savienojums </a:t>
            </a:r>
          </a:p>
          <a:p>
            <a:pPr marL="342900" indent="-342900" algn="just">
              <a:buFont typeface="Wingdings" panose="05000000000000000000" pitchFamily="2" charset="2"/>
              <a:buChar char="q"/>
            </a:pPr>
            <a:endParaRPr lang="lv-LV" b="0" dirty="0">
              <a:solidFill>
                <a:schemeClr val="tx1">
                  <a:lumMod val="65000"/>
                  <a:lumOff val="35000"/>
                </a:schemeClr>
              </a:solidFill>
            </a:endParaRPr>
          </a:p>
          <a:p>
            <a:pPr marL="342900" indent="-342900" algn="just">
              <a:buFont typeface="Wingdings" panose="05000000000000000000" pitchFamily="2" charset="2"/>
              <a:buChar char="q"/>
            </a:pPr>
            <a:r>
              <a:rPr lang="lv-LV" b="0" dirty="0">
                <a:solidFill>
                  <a:schemeClr val="tx1">
                    <a:lumMod val="65000"/>
                    <a:lumOff val="35000"/>
                  </a:schemeClr>
                </a:solidFill>
              </a:rPr>
              <a:t>Pārvietošanās virzieni </a:t>
            </a:r>
          </a:p>
          <a:p>
            <a:endParaRPr lang="lv-LV" b="0" dirty="0">
              <a:solidFill>
                <a:schemeClr val="tx1">
                  <a:lumMod val="65000"/>
                  <a:lumOff val="35000"/>
                </a:schemeClr>
              </a:solidFill>
            </a:endParaRPr>
          </a:p>
        </p:txBody>
      </p:sp>
      <p:sp>
        <p:nvSpPr>
          <p:cNvPr id="4" name="Title 3">
            <a:extLst>
              <a:ext uri="{FF2B5EF4-FFF2-40B4-BE49-F238E27FC236}">
                <a16:creationId xmlns:a16="http://schemas.microsoft.com/office/drawing/2014/main" id="{74FFA726-374B-4275-BBC7-DE96EAD129A5}"/>
              </a:ext>
            </a:extLst>
          </p:cNvPr>
          <p:cNvSpPr>
            <a:spLocks noGrp="1"/>
          </p:cNvSpPr>
          <p:nvPr>
            <p:ph type="title"/>
          </p:nvPr>
        </p:nvSpPr>
        <p:spPr>
          <a:xfrm>
            <a:off x="1841302" y="188982"/>
            <a:ext cx="9428841" cy="1036638"/>
          </a:xfrm>
        </p:spPr>
        <p:txBody>
          <a:bodyPr/>
          <a:lstStyle/>
          <a:p>
            <a:r>
              <a:rPr lang="lv-LV" sz="2400" dirty="0"/>
              <a:t>Kartogrāfiskais materiāls (2)</a:t>
            </a:r>
          </a:p>
        </p:txBody>
      </p:sp>
      <p:sp>
        <p:nvSpPr>
          <p:cNvPr id="5" name="Slide Number Placeholder 4">
            <a:extLst>
              <a:ext uri="{FF2B5EF4-FFF2-40B4-BE49-F238E27FC236}">
                <a16:creationId xmlns:a16="http://schemas.microsoft.com/office/drawing/2014/main" id="{86BD2CA7-4A56-4F50-811D-D88EFAA6CDDE}"/>
              </a:ext>
            </a:extLst>
          </p:cNvPr>
          <p:cNvSpPr>
            <a:spLocks noGrp="1"/>
          </p:cNvSpPr>
          <p:nvPr>
            <p:ph type="sldNum" sz="quarter" idx="10"/>
          </p:nvPr>
        </p:nvSpPr>
        <p:spPr/>
        <p:txBody>
          <a:bodyPr/>
          <a:lstStyle/>
          <a:p>
            <a:pPr>
              <a:defRPr/>
            </a:pPr>
            <a:fld id="{6C67A48A-DCB5-4E18-9CB1-8B341414354A}" type="slidenum">
              <a:rPr lang="en-US" smtClean="0"/>
              <a:pPr>
                <a:defRPr/>
              </a:pPr>
              <a:t>23</a:t>
            </a:fld>
            <a:endParaRPr lang="en-US"/>
          </a:p>
        </p:txBody>
      </p:sp>
      <p:pic>
        <p:nvPicPr>
          <p:cNvPr id="6" name="Content Placeholder 6">
            <a:extLst>
              <a:ext uri="{FF2B5EF4-FFF2-40B4-BE49-F238E27FC236}">
                <a16:creationId xmlns:a16="http://schemas.microsoft.com/office/drawing/2014/main" id="{B6FB9FBA-70CF-469E-BCDC-BEF18CA8AE74}"/>
              </a:ext>
            </a:extLst>
          </p:cNvPr>
          <p:cNvPicPr>
            <a:picLocks noGrp="1" noChangeAspect="1"/>
          </p:cNvPicPr>
          <p:nvPr>
            <p:ph sz="half" idx="1"/>
          </p:nvPr>
        </p:nvPicPr>
        <p:blipFill>
          <a:blip r:embed="rId2"/>
          <a:stretch>
            <a:fillRect/>
          </a:stretch>
        </p:blipFill>
        <p:spPr>
          <a:xfrm>
            <a:off x="626055" y="1646387"/>
            <a:ext cx="4363451" cy="3400926"/>
          </a:xfrm>
        </p:spPr>
      </p:pic>
      <p:pic>
        <p:nvPicPr>
          <p:cNvPr id="7" name="Content Placeholder 27">
            <a:extLst>
              <a:ext uri="{FF2B5EF4-FFF2-40B4-BE49-F238E27FC236}">
                <a16:creationId xmlns:a16="http://schemas.microsoft.com/office/drawing/2014/main" id="{19D84DDD-A12E-4518-BEFA-C4A4C674AEFB}"/>
              </a:ext>
            </a:extLst>
          </p:cNvPr>
          <p:cNvPicPr>
            <a:picLocks noChangeAspect="1"/>
          </p:cNvPicPr>
          <p:nvPr/>
        </p:nvPicPr>
        <p:blipFill>
          <a:blip r:embed="rId3"/>
          <a:stretch>
            <a:fillRect/>
          </a:stretch>
        </p:blipFill>
        <p:spPr bwMode="auto">
          <a:xfrm>
            <a:off x="7154890" y="2081046"/>
            <a:ext cx="523953" cy="41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6CEF25B-4AFD-436F-8BA2-5814C8D4A918}"/>
              </a:ext>
            </a:extLst>
          </p:cNvPr>
          <p:cNvPicPr>
            <a:picLocks noChangeAspect="1"/>
          </p:cNvPicPr>
          <p:nvPr/>
        </p:nvPicPr>
        <p:blipFill>
          <a:blip r:embed="rId4"/>
          <a:stretch>
            <a:fillRect/>
          </a:stretch>
        </p:blipFill>
        <p:spPr>
          <a:xfrm>
            <a:off x="10549353" y="2512171"/>
            <a:ext cx="690590" cy="525449"/>
          </a:xfrm>
          <a:prstGeom prst="rect">
            <a:avLst/>
          </a:prstGeom>
        </p:spPr>
      </p:pic>
      <p:pic>
        <p:nvPicPr>
          <p:cNvPr id="9" name="Picture 8">
            <a:extLst>
              <a:ext uri="{FF2B5EF4-FFF2-40B4-BE49-F238E27FC236}">
                <a16:creationId xmlns:a16="http://schemas.microsoft.com/office/drawing/2014/main" id="{0A1BB7C8-84B4-4123-A82E-6109862DA86A}"/>
              </a:ext>
            </a:extLst>
          </p:cNvPr>
          <p:cNvPicPr>
            <a:picLocks noChangeAspect="1"/>
          </p:cNvPicPr>
          <p:nvPr/>
        </p:nvPicPr>
        <p:blipFill>
          <a:blip r:embed="rId5"/>
          <a:stretch>
            <a:fillRect/>
          </a:stretch>
        </p:blipFill>
        <p:spPr>
          <a:xfrm>
            <a:off x="10079520" y="3084917"/>
            <a:ext cx="238125" cy="647700"/>
          </a:xfrm>
          <a:prstGeom prst="rect">
            <a:avLst/>
          </a:prstGeom>
        </p:spPr>
      </p:pic>
      <p:sp>
        <p:nvSpPr>
          <p:cNvPr id="11" name="Arrow: Left-Right 10">
            <a:extLst>
              <a:ext uri="{FF2B5EF4-FFF2-40B4-BE49-F238E27FC236}">
                <a16:creationId xmlns:a16="http://schemas.microsoft.com/office/drawing/2014/main" id="{F7A94E63-1BDC-472D-8DAC-940060A13A2B}"/>
              </a:ext>
            </a:extLst>
          </p:cNvPr>
          <p:cNvSpPr/>
          <p:nvPr/>
        </p:nvSpPr>
        <p:spPr>
          <a:xfrm>
            <a:off x="1950359" y="4515859"/>
            <a:ext cx="1312607" cy="22924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3" name="Picture 12">
            <a:extLst>
              <a:ext uri="{FF2B5EF4-FFF2-40B4-BE49-F238E27FC236}">
                <a16:creationId xmlns:a16="http://schemas.microsoft.com/office/drawing/2014/main" id="{20A6528F-CE9D-4911-B593-F0852391FAF2}"/>
              </a:ext>
            </a:extLst>
          </p:cNvPr>
          <p:cNvPicPr>
            <a:picLocks noChangeAspect="1"/>
          </p:cNvPicPr>
          <p:nvPr/>
        </p:nvPicPr>
        <p:blipFill>
          <a:blip r:embed="rId6"/>
          <a:stretch>
            <a:fillRect/>
          </a:stretch>
        </p:blipFill>
        <p:spPr>
          <a:xfrm>
            <a:off x="7416866" y="4260715"/>
            <a:ext cx="1733550" cy="238125"/>
          </a:xfrm>
          <a:prstGeom prst="rect">
            <a:avLst/>
          </a:prstGeom>
        </p:spPr>
      </p:pic>
      <p:sp>
        <p:nvSpPr>
          <p:cNvPr id="14" name="Arrow: Left-Right 13">
            <a:extLst>
              <a:ext uri="{FF2B5EF4-FFF2-40B4-BE49-F238E27FC236}">
                <a16:creationId xmlns:a16="http://schemas.microsoft.com/office/drawing/2014/main" id="{F3A61A1F-2292-409B-A6DD-D85E11035A88}"/>
              </a:ext>
            </a:extLst>
          </p:cNvPr>
          <p:cNvSpPr/>
          <p:nvPr/>
        </p:nvSpPr>
        <p:spPr>
          <a:xfrm>
            <a:off x="8664065" y="5003563"/>
            <a:ext cx="1312607" cy="22924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TextBox 15">
            <a:extLst>
              <a:ext uri="{FF2B5EF4-FFF2-40B4-BE49-F238E27FC236}">
                <a16:creationId xmlns:a16="http://schemas.microsoft.com/office/drawing/2014/main" id="{53B46CFD-1379-49FE-8376-61DF90167B4D}"/>
              </a:ext>
            </a:extLst>
          </p:cNvPr>
          <p:cNvSpPr txBox="1"/>
          <p:nvPr/>
        </p:nvSpPr>
        <p:spPr>
          <a:xfrm>
            <a:off x="1270147" y="5655148"/>
            <a:ext cx="9933858" cy="707886"/>
          </a:xfrm>
          <a:prstGeom prst="rect">
            <a:avLst/>
          </a:prstGeom>
          <a:noFill/>
        </p:spPr>
        <p:txBody>
          <a:bodyPr wrap="square">
            <a:spAutoFit/>
          </a:bodyPr>
          <a:lstStyle/>
          <a:p>
            <a:pPr lvl="0"/>
            <a:r>
              <a:rPr lang="lv-LV" sz="2000" b="1" i="1" dirty="0">
                <a:solidFill>
                  <a:schemeClr val="tx1">
                    <a:lumMod val="65000"/>
                    <a:lumOff val="35000"/>
                  </a:schemeClr>
                </a:solidFill>
                <a:latin typeface="Verdana" panose="020B0604030504040204" pitchFamily="34" charset="0"/>
                <a:ea typeface="Verdana" panose="020B0604030504040204" pitchFamily="34" charset="0"/>
              </a:rPr>
              <a:t>Pārvietošanās virzieni pa pārbūvējamo ielu/ceļu nav piekļuve!</a:t>
            </a:r>
          </a:p>
          <a:p>
            <a:pPr lvl="0" algn="ctr"/>
            <a:r>
              <a:rPr lang="lv-LV" sz="2000" b="1" i="1" dirty="0">
                <a:solidFill>
                  <a:schemeClr val="tx1">
                    <a:lumMod val="65000"/>
                    <a:lumOff val="35000"/>
                  </a:schemeClr>
                </a:solidFill>
                <a:latin typeface="Verdana" panose="020B0604030504040204" pitchFamily="34" charset="0"/>
                <a:ea typeface="Verdana" panose="020B0604030504040204" pitchFamily="34" charset="0"/>
              </a:rPr>
              <a:t>Piekļuve nav funkcionālais savienojums!</a:t>
            </a:r>
            <a:endParaRPr lang="lv-LV" sz="2000" i="1" dirty="0">
              <a:solidFill>
                <a:schemeClr val="tx1">
                  <a:lumMod val="65000"/>
                  <a:lumOff val="3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77657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2CA5-2F5E-43FD-A12D-9A9E6A8A20F0}"/>
              </a:ext>
            </a:extLst>
          </p:cNvPr>
          <p:cNvSpPr>
            <a:spLocks noGrp="1"/>
          </p:cNvSpPr>
          <p:nvPr>
            <p:ph type="title"/>
          </p:nvPr>
        </p:nvSpPr>
        <p:spPr/>
        <p:txBody>
          <a:bodyPr/>
          <a:lstStyle/>
          <a:p>
            <a:r>
              <a:rPr lang="lv-LV" dirty="0"/>
              <a:t>Biežāk konstatētās kļūdas (3)</a:t>
            </a:r>
          </a:p>
        </p:txBody>
      </p:sp>
      <p:graphicFrame>
        <p:nvGraphicFramePr>
          <p:cNvPr id="5" name="Content Placeholder 4">
            <a:extLst>
              <a:ext uri="{FF2B5EF4-FFF2-40B4-BE49-F238E27FC236}">
                <a16:creationId xmlns:a16="http://schemas.microsoft.com/office/drawing/2014/main" id="{ABA1D3D9-3977-4822-A2BD-06FA2B23F5EF}"/>
              </a:ext>
            </a:extLst>
          </p:cNvPr>
          <p:cNvGraphicFramePr>
            <a:graphicFrameLocks noGrp="1"/>
          </p:cNvGraphicFramePr>
          <p:nvPr>
            <p:ph idx="1"/>
            <p:extLst>
              <p:ext uri="{D42A27DB-BD31-4B8C-83A1-F6EECF244321}">
                <p14:modId xmlns:p14="http://schemas.microsoft.com/office/powerpoint/2010/main" val="2689379574"/>
              </p:ext>
            </p:extLst>
          </p:nvPr>
        </p:nvGraphicFramePr>
        <p:xfrm>
          <a:off x="397784" y="1752600"/>
          <a:ext cx="11068729"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2781F18B-40AC-4B73-88C3-B1EE7F2FC1F3}"/>
              </a:ext>
            </a:extLst>
          </p:cNvPr>
          <p:cNvSpPr>
            <a:spLocks noGrp="1"/>
          </p:cNvSpPr>
          <p:nvPr>
            <p:ph type="sldNum" sz="quarter" idx="10"/>
          </p:nvPr>
        </p:nvSpPr>
        <p:spPr/>
        <p:txBody>
          <a:bodyPr/>
          <a:lstStyle/>
          <a:p>
            <a:pPr>
              <a:defRPr/>
            </a:pPr>
            <a:fld id="{FBF64796-CB5F-4B23-9D95-E72B669251A2}" type="slidenum">
              <a:rPr lang="en-US" smtClean="0"/>
              <a:pPr>
                <a:defRPr/>
              </a:pPr>
              <a:t>24</a:t>
            </a:fld>
            <a:endParaRPr lang="en-US"/>
          </a:p>
        </p:txBody>
      </p:sp>
    </p:spTree>
    <p:extLst>
      <p:ext uri="{BB962C8B-B14F-4D97-AF65-F5344CB8AC3E}">
        <p14:creationId xmlns:p14="http://schemas.microsoft.com/office/powerpoint/2010/main" val="1719771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2CA5-2F5E-43FD-A12D-9A9E6A8A20F0}"/>
              </a:ext>
            </a:extLst>
          </p:cNvPr>
          <p:cNvSpPr>
            <a:spLocks noGrp="1"/>
          </p:cNvSpPr>
          <p:nvPr>
            <p:ph type="title"/>
          </p:nvPr>
        </p:nvSpPr>
        <p:spPr/>
        <p:txBody>
          <a:bodyPr/>
          <a:lstStyle/>
          <a:p>
            <a:r>
              <a:rPr lang="lv-LV" dirty="0"/>
              <a:t>Biežāk konstatētās kļūdas (4)</a:t>
            </a:r>
          </a:p>
        </p:txBody>
      </p:sp>
      <p:graphicFrame>
        <p:nvGraphicFramePr>
          <p:cNvPr id="5" name="Content Placeholder 4">
            <a:extLst>
              <a:ext uri="{FF2B5EF4-FFF2-40B4-BE49-F238E27FC236}">
                <a16:creationId xmlns:a16="http://schemas.microsoft.com/office/drawing/2014/main" id="{ABA1D3D9-3977-4822-A2BD-06FA2B23F5EF}"/>
              </a:ext>
            </a:extLst>
          </p:cNvPr>
          <p:cNvGraphicFramePr>
            <a:graphicFrameLocks noGrp="1"/>
          </p:cNvGraphicFramePr>
          <p:nvPr>
            <p:ph idx="1"/>
            <p:extLst>
              <p:ext uri="{D42A27DB-BD31-4B8C-83A1-F6EECF244321}">
                <p14:modId xmlns:p14="http://schemas.microsoft.com/office/powerpoint/2010/main" val="1173842863"/>
              </p:ext>
            </p:extLst>
          </p:nvPr>
        </p:nvGraphicFramePr>
        <p:xfrm>
          <a:off x="397784" y="1752600"/>
          <a:ext cx="11068729"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2781F18B-40AC-4B73-88C3-B1EE7F2FC1F3}"/>
              </a:ext>
            </a:extLst>
          </p:cNvPr>
          <p:cNvSpPr>
            <a:spLocks noGrp="1"/>
          </p:cNvSpPr>
          <p:nvPr>
            <p:ph type="sldNum" sz="quarter" idx="10"/>
          </p:nvPr>
        </p:nvSpPr>
        <p:spPr/>
        <p:txBody>
          <a:bodyPr/>
          <a:lstStyle/>
          <a:p>
            <a:pPr>
              <a:defRPr/>
            </a:pPr>
            <a:fld id="{FBF64796-CB5F-4B23-9D95-E72B669251A2}" type="slidenum">
              <a:rPr lang="en-US" smtClean="0"/>
              <a:pPr>
                <a:defRPr/>
              </a:pPr>
              <a:t>25</a:t>
            </a:fld>
            <a:endParaRPr lang="en-US"/>
          </a:p>
        </p:txBody>
      </p:sp>
    </p:spTree>
    <p:extLst>
      <p:ext uri="{BB962C8B-B14F-4D97-AF65-F5344CB8AC3E}">
        <p14:creationId xmlns:p14="http://schemas.microsoft.com/office/powerpoint/2010/main" val="2925999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2CA5-2F5E-43FD-A12D-9A9E6A8A20F0}"/>
              </a:ext>
            </a:extLst>
          </p:cNvPr>
          <p:cNvSpPr>
            <a:spLocks noGrp="1"/>
          </p:cNvSpPr>
          <p:nvPr>
            <p:ph type="title"/>
          </p:nvPr>
        </p:nvSpPr>
        <p:spPr/>
        <p:txBody>
          <a:bodyPr/>
          <a:lstStyle/>
          <a:p>
            <a:r>
              <a:rPr lang="lv-LV" dirty="0"/>
              <a:t>Biežāk konstatētās kļūdas (5)</a:t>
            </a:r>
          </a:p>
        </p:txBody>
      </p:sp>
      <p:graphicFrame>
        <p:nvGraphicFramePr>
          <p:cNvPr id="5" name="Content Placeholder 4">
            <a:extLst>
              <a:ext uri="{FF2B5EF4-FFF2-40B4-BE49-F238E27FC236}">
                <a16:creationId xmlns:a16="http://schemas.microsoft.com/office/drawing/2014/main" id="{ABA1D3D9-3977-4822-A2BD-06FA2B23F5EF}"/>
              </a:ext>
            </a:extLst>
          </p:cNvPr>
          <p:cNvGraphicFramePr>
            <a:graphicFrameLocks noGrp="1"/>
          </p:cNvGraphicFramePr>
          <p:nvPr>
            <p:ph idx="1"/>
            <p:extLst>
              <p:ext uri="{D42A27DB-BD31-4B8C-83A1-F6EECF244321}">
                <p14:modId xmlns:p14="http://schemas.microsoft.com/office/powerpoint/2010/main" val="2636020894"/>
              </p:ext>
            </p:extLst>
          </p:nvPr>
        </p:nvGraphicFramePr>
        <p:xfrm>
          <a:off x="397784" y="1752600"/>
          <a:ext cx="11068729"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2781F18B-40AC-4B73-88C3-B1EE7F2FC1F3}"/>
              </a:ext>
            </a:extLst>
          </p:cNvPr>
          <p:cNvSpPr>
            <a:spLocks noGrp="1"/>
          </p:cNvSpPr>
          <p:nvPr>
            <p:ph type="sldNum" sz="quarter" idx="10"/>
          </p:nvPr>
        </p:nvSpPr>
        <p:spPr/>
        <p:txBody>
          <a:bodyPr/>
          <a:lstStyle/>
          <a:p>
            <a:pPr>
              <a:defRPr/>
            </a:pPr>
            <a:fld id="{FBF64796-CB5F-4B23-9D95-E72B669251A2}" type="slidenum">
              <a:rPr lang="en-US" smtClean="0"/>
              <a:pPr>
                <a:defRPr/>
              </a:pPr>
              <a:t>26</a:t>
            </a:fld>
            <a:endParaRPr lang="en-US"/>
          </a:p>
        </p:txBody>
      </p:sp>
    </p:spTree>
    <p:extLst>
      <p:ext uri="{BB962C8B-B14F-4D97-AF65-F5344CB8AC3E}">
        <p14:creationId xmlns:p14="http://schemas.microsoft.com/office/powerpoint/2010/main" val="269661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2CA5-2F5E-43FD-A12D-9A9E6A8A20F0}"/>
              </a:ext>
            </a:extLst>
          </p:cNvPr>
          <p:cNvSpPr>
            <a:spLocks noGrp="1"/>
          </p:cNvSpPr>
          <p:nvPr>
            <p:ph type="title"/>
          </p:nvPr>
        </p:nvSpPr>
        <p:spPr/>
        <p:txBody>
          <a:bodyPr/>
          <a:lstStyle/>
          <a:p>
            <a:r>
              <a:rPr lang="lv-LV" dirty="0"/>
              <a:t>Biežāk konstatētās kļūdas (6)</a:t>
            </a:r>
          </a:p>
        </p:txBody>
      </p:sp>
      <p:graphicFrame>
        <p:nvGraphicFramePr>
          <p:cNvPr id="5" name="Content Placeholder 4">
            <a:extLst>
              <a:ext uri="{FF2B5EF4-FFF2-40B4-BE49-F238E27FC236}">
                <a16:creationId xmlns:a16="http://schemas.microsoft.com/office/drawing/2014/main" id="{ABA1D3D9-3977-4822-A2BD-06FA2B23F5EF}"/>
              </a:ext>
            </a:extLst>
          </p:cNvPr>
          <p:cNvGraphicFramePr>
            <a:graphicFrameLocks noGrp="1"/>
          </p:cNvGraphicFramePr>
          <p:nvPr>
            <p:ph idx="1"/>
            <p:extLst>
              <p:ext uri="{D42A27DB-BD31-4B8C-83A1-F6EECF244321}">
                <p14:modId xmlns:p14="http://schemas.microsoft.com/office/powerpoint/2010/main" val="991929722"/>
              </p:ext>
            </p:extLst>
          </p:nvPr>
        </p:nvGraphicFramePr>
        <p:xfrm>
          <a:off x="397784" y="1752600"/>
          <a:ext cx="11068729"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2781F18B-40AC-4B73-88C3-B1EE7F2FC1F3}"/>
              </a:ext>
            </a:extLst>
          </p:cNvPr>
          <p:cNvSpPr>
            <a:spLocks noGrp="1"/>
          </p:cNvSpPr>
          <p:nvPr>
            <p:ph type="sldNum" sz="quarter" idx="10"/>
          </p:nvPr>
        </p:nvSpPr>
        <p:spPr/>
        <p:txBody>
          <a:bodyPr/>
          <a:lstStyle/>
          <a:p>
            <a:pPr>
              <a:defRPr/>
            </a:pPr>
            <a:fld id="{FBF64796-CB5F-4B23-9D95-E72B669251A2}" type="slidenum">
              <a:rPr lang="en-US" smtClean="0"/>
              <a:pPr>
                <a:defRPr/>
              </a:pPr>
              <a:t>27</a:t>
            </a:fld>
            <a:endParaRPr lang="en-US"/>
          </a:p>
        </p:txBody>
      </p:sp>
    </p:spTree>
    <p:extLst>
      <p:ext uri="{BB962C8B-B14F-4D97-AF65-F5344CB8AC3E}">
        <p14:creationId xmlns:p14="http://schemas.microsoft.com/office/powerpoint/2010/main" val="1245273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80A44B5-76CF-4304-88A6-4FAAD38A10D6}"/>
              </a:ext>
            </a:extLst>
          </p:cNvPr>
          <p:cNvSpPr>
            <a:spLocks noGrp="1"/>
          </p:cNvSpPr>
          <p:nvPr>
            <p:ph type="title"/>
          </p:nvPr>
        </p:nvSpPr>
        <p:spPr>
          <a:xfrm>
            <a:off x="3057832" y="380999"/>
            <a:ext cx="8321368" cy="5518355"/>
          </a:xfrm>
        </p:spPr>
        <p:txBody>
          <a:bodyPr/>
          <a:lstStyle/>
          <a:p>
            <a:pPr algn="ctr"/>
            <a:r>
              <a:rPr lang="lv-LV" dirty="0"/>
              <a:t>Paldies par uzmanību!</a:t>
            </a:r>
            <a:br>
              <a:rPr lang="lv-LV" dirty="0"/>
            </a:br>
            <a:br>
              <a:rPr lang="lv-LV" dirty="0"/>
            </a:br>
            <a:r>
              <a:rPr lang="lv-LV" sz="1400" b="0" dirty="0"/>
              <a:t>Santa Ozola-Tīruma, Infrastruktūras projektu atlases nodaļas vadošā eksperte </a:t>
            </a:r>
            <a:br>
              <a:rPr lang="lv-LV" sz="1400" b="0" dirty="0"/>
            </a:br>
            <a:r>
              <a:rPr lang="lv-LV" sz="1400" b="0" dirty="0"/>
              <a:t>santa.ozola-tiruma@cfla.gov.lv, </a:t>
            </a:r>
            <a:br>
              <a:rPr lang="lv-LV" sz="1400" b="0" dirty="0"/>
            </a:br>
            <a:r>
              <a:rPr lang="lv-LV" sz="1400" b="0" dirty="0"/>
              <a:t>tel. 29627776</a:t>
            </a:r>
            <a:br>
              <a:rPr lang="lv-LV" sz="1400" b="0" dirty="0"/>
            </a:br>
            <a:br>
              <a:rPr lang="lv-LV" sz="1400" dirty="0"/>
            </a:br>
            <a:r>
              <a:rPr lang="lv-LV" sz="1400" b="0" dirty="0"/>
              <a:t>Ilze Blumberga, Infrastruktūras projektu atlases nodaļas vecākā eksperte </a:t>
            </a:r>
            <a:br>
              <a:rPr lang="lv-LV" sz="1400" b="0" dirty="0"/>
            </a:br>
            <a:r>
              <a:rPr lang="lv-LV" sz="1400" b="0" dirty="0"/>
              <a:t>ilze.blumberga@cfla.gov.lv, </a:t>
            </a:r>
            <a:br>
              <a:rPr lang="lv-LV" sz="1400" b="0" dirty="0"/>
            </a:br>
            <a:r>
              <a:rPr lang="lv-LV" sz="1400" b="0" dirty="0"/>
              <a:t>tel. 20394761</a:t>
            </a:r>
            <a:br>
              <a:rPr lang="lv-LV" sz="1400" b="0" dirty="0">
                <a:highlight>
                  <a:srgbClr val="FFFF00"/>
                </a:highlight>
              </a:rPr>
            </a:br>
            <a:br>
              <a:rPr lang="lv-LV" sz="2000" b="0" dirty="0"/>
            </a:br>
            <a:r>
              <a:rPr lang="lv-LV" sz="2000" dirty="0"/>
              <a:t>2022.gada 27.janvāris, </a:t>
            </a:r>
            <a:r>
              <a:rPr lang="lv-LV" sz="2000" i="1" dirty="0"/>
              <a:t>MS </a:t>
            </a:r>
            <a:r>
              <a:rPr lang="lv-LV" sz="2000" i="1" dirty="0" err="1"/>
              <a:t>Teams</a:t>
            </a:r>
            <a:r>
              <a:rPr lang="lv-LV" sz="2000" i="1" dirty="0"/>
              <a:t> </a:t>
            </a:r>
            <a:endParaRPr lang="en-US" sz="2000" i="1" dirty="0"/>
          </a:p>
        </p:txBody>
      </p:sp>
      <p:sp>
        <p:nvSpPr>
          <p:cNvPr id="4" name="Slide Number Placeholder 3">
            <a:extLst>
              <a:ext uri="{FF2B5EF4-FFF2-40B4-BE49-F238E27FC236}">
                <a16:creationId xmlns:a16="http://schemas.microsoft.com/office/drawing/2014/main" id="{06A9F686-27EF-4915-A585-E397C63A5473}"/>
              </a:ext>
            </a:extLst>
          </p:cNvPr>
          <p:cNvSpPr>
            <a:spLocks noGrp="1"/>
          </p:cNvSpPr>
          <p:nvPr>
            <p:ph type="sldNum" sz="quarter" idx="10"/>
          </p:nvPr>
        </p:nvSpPr>
        <p:spPr>
          <a:xfrm>
            <a:off x="11466513" y="6499225"/>
            <a:ext cx="406400" cy="304800"/>
          </a:xfrm>
          <a:prstGeom prst="rect">
            <a:avLst/>
          </a:prstGeom>
        </p:spPr>
        <p:txBody>
          <a:bodyPr wrap="square" anchor="ctr">
            <a:normAutofit/>
          </a:bodyPr>
          <a:lstStyle/>
          <a:p>
            <a:pPr>
              <a:spcAft>
                <a:spcPts val="600"/>
              </a:spcAft>
              <a:defRPr/>
            </a:pPr>
            <a:fld id="{FBF64796-CB5F-4B23-9D95-E72B669251A2}" type="slidenum">
              <a:rPr lang="en-US" smtClean="0"/>
              <a:pPr>
                <a:spcAft>
                  <a:spcPts val="600"/>
                </a:spcAft>
                <a:defRPr/>
              </a:pPr>
              <a:t>28</a:t>
            </a:fld>
            <a:endParaRPr lang="en-US"/>
          </a:p>
        </p:txBody>
      </p:sp>
      <p:pic>
        <p:nvPicPr>
          <p:cNvPr id="2" name="Picture 1">
            <a:extLst>
              <a:ext uri="{FF2B5EF4-FFF2-40B4-BE49-F238E27FC236}">
                <a16:creationId xmlns:a16="http://schemas.microsoft.com/office/drawing/2014/main" id="{4E85B448-1EFB-4F4F-9007-3FB844A177D9}"/>
              </a:ext>
            </a:extLst>
          </p:cNvPr>
          <p:cNvPicPr>
            <a:picLocks noChangeAspect="1"/>
          </p:cNvPicPr>
          <p:nvPr/>
        </p:nvPicPr>
        <p:blipFill>
          <a:blip r:embed="rId2"/>
          <a:stretch>
            <a:fillRect/>
          </a:stretch>
        </p:blipFill>
        <p:spPr>
          <a:xfrm>
            <a:off x="1372519" y="2331353"/>
            <a:ext cx="1463167" cy="1664352"/>
          </a:xfrm>
          <a:prstGeom prst="rect">
            <a:avLst/>
          </a:prstGeom>
        </p:spPr>
      </p:pic>
    </p:spTree>
    <p:extLst>
      <p:ext uri="{BB962C8B-B14F-4D97-AF65-F5344CB8AC3E}">
        <p14:creationId xmlns:p14="http://schemas.microsoft.com/office/powerpoint/2010/main" val="991832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F86116-2E4F-49E2-8A05-C1FD290EBD34}"/>
              </a:ext>
            </a:extLst>
          </p:cNvPr>
          <p:cNvSpPr>
            <a:spLocks noGrp="1"/>
          </p:cNvSpPr>
          <p:nvPr>
            <p:ph type="sldNum" sz="quarter" idx="10"/>
          </p:nvPr>
        </p:nvSpPr>
        <p:spPr>
          <a:xfrm>
            <a:off x="11466513" y="6499225"/>
            <a:ext cx="406400" cy="304800"/>
          </a:xfrm>
        </p:spPr>
        <p:txBody>
          <a:bodyPr wrap="square" anchor="ctr">
            <a:normAutofit/>
          </a:bodyPr>
          <a:lstStyle/>
          <a:p>
            <a:pPr>
              <a:spcAft>
                <a:spcPts val="600"/>
              </a:spcAft>
              <a:defRPr/>
            </a:pPr>
            <a:fld id="{FBF64796-CB5F-4B23-9D95-E72B669251A2}" type="slidenum">
              <a:rPr lang="en-US" smtClean="0"/>
              <a:pPr>
                <a:spcAft>
                  <a:spcPts val="600"/>
                </a:spcAft>
                <a:defRPr/>
              </a:pPr>
              <a:t>3</a:t>
            </a:fld>
            <a:endParaRPr lang="en-US"/>
          </a:p>
        </p:txBody>
      </p:sp>
      <p:sp>
        <p:nvSpPr>
          <p:cNvPr id="10" name="Virsraksts 1">
            <a:extLst>
              <a:ext uri="{FF2B5EF4-FFF2-40B4-BE49-F238E27FC236}">
                <a16:creationId xmlns:a16="http://schemas.microsoft.com/office/drawing/2014/main" id="{0C32094A-2B6F-475D-82D0-6DF24F41E1B1}"/>
              </a:ext>
            </a:extLst>
          </p:cNvPr>
          <p:cNvSpPr txBox="1">
            <a:spLocks noChangeArrowheads="1"/>
          </p:cNvSpPr>
          <p:nvPr/>
        </p:nvSpPr>
        <p:spPr bwMode="auto">
          <a:xfrm>
            <a:off x="2357438" y="2009774"/>
            <a:ext cx="7477125" cy="318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spcBef>
                <a:spcPct val="20000"/>
              </a:spcBef>
              <a:buFont typeface="Arial" panose="020B0604020202020204" pitchFamily="34" charset="0"/>
              <a:buChar char="–"/>
              <a:defRPr sz="29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73163" indent="-233363">
              <a:spcBef>
                <a:spcPct val="20000"/>
              </a:spcBef>
              <a:buFont typeface="Arial" panose="020B0604020202020204" pitchFamily="34" charset="0"/>
              <a:buChar char="•"/>
              <a:defRPr sz="25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43063" indent="-233363">
              <a:spcBef>
                <a:spcPct val="20000"/>
              </a:spcBef>
              <a:buFont typeface="Arial" panose="020B0604020202020204" pitchFamily="34" charset="0"/>
              <a:buChar char="–"/>
              <a:defRPr sz="19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112963" indent="-233363">
              <a:spcBef>
                <a:spcPct val="20000"/>
              </a:spcBef>
              <a:buFont typeface="Arial" panose="020B0604020202020204" pitchFamily="34" charset="0"/>
              <a:buChar char="»"/>
              <a:defRPr sz="19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rgbClr val="404040"/>
                </a:solidFill>
                <a:latin typeface="Verdana" panose="020B0604030504040204" pitchFamily="34" charset="0"/>
                <a:ea typeface="Verdana" panose="020B0604030504040204" pitchFamily="34" charset="0"/>
                <a:cs typeface="Verdana" panose="020B0604030504040204" pitchFamily="34"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rgbClr val="404040"/>
                </a:solidFill>
                <a:latin typeface="Verdana" panose="020B0604030504040204" pitchFamily="34" charset="0"/>
                <a:ea typeface="Verdana" panose="020B0604030504040204" pitchFamily="34" charset="0"/>
                <a:cs typeface="Verdana" panose="020B0604030504040204" pitchFamily="34"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rgbClr val="404040"/>
                </a:solidFill>
                <a:latin typeface="Verdana" panose="020B0604030504040204" pitchFamily="34" charset="0"/>
                <a:ea typeface="Verdana" panose="020B0604030504040204" pitchFamily="34" charset="0"/>
                <a:cs typeface="Verdana" panose="020B0604030504040204" pitchFamily="34"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rgbClr val="404040"/>
                </a:solidFill>
                <a:latin typeface="Verdana" panose="020B0604030504040204" pitchFamily="34" charset="0"/>
                <a:ea typeface="Verdana" panose="020B0604030504040204" pitchFamily="34" charset="0"/>
                <a:cs typeface="Verdana" panose="020B0604030504040204" pitchFamily="34" charset="0"/>
              </a:defRPr>
            </a:lvl9pPr>
          </a:lstStyle>
          <a:p>
            <a:pPr algn="ctr">
              <a:spcBef>
                <a:spcPct val="0"/>
              </a:spcBef>
              <a:buFontTx/>
              <a:buNone/>
            </a:pPr>
            <a:r>
              <a:rPr lang="lv-LV" altLang="lv-LV" sz="2800" b="1" dirty="0">
                <a:solidFill>
                  <a:srgbClr val="002060"/>
                </a:solidFill>
              </a:rPr>
              <a:t>1. Būtiskākie pasākuma nosacījumi</a:t>
            </a:r>
          </a:p>
          <a:p>
            <a:pPr algn="ctr">
              <a:spcBef>
                <a:spcPct val="0"/>
              </a:spcBef>
              <a:buFontTx/>
              <a:buNone/>
            </a:pPr>
            <a:endParaRPr lang="lv-LV" altLang="lv-LV" sz="2800" b="1" dirty="0">
              <a:solidFill>
                <a:srgbClr val="002060"/>
              </a:solidFill>
            </a:endParaRPr>
          </a:p>
          <a:p>
            <a:pPr algn="ctr">
              <a:spcBef>
                <a:spcPct val="0"/>
              </a:spcBef>
              <a:buFontTx/>
              <a:buNone/>
            </a:pPr>
            <a:br>
              <a:rPr lang="lv-LV" altLang="lv-LV" sz="2800" dirty="0">
                <a:solidFill>
                  <a:schemeClr val="tx1">
                    <a:lumMod val="65000"/>
                    <a:lumOff val="35000"/>
                  </a:schemeClr>
                </a:solidFill>
              </a:rPr>
            </a:br>
            <a:endParaRPr lang="lv-LV" altLang="lv-LV" sz="2800" dirty="0">
              <a:solidFill>
                <a:schemeClr val="tx1">
                  <a:lumMod val="65000"/>
                  <a:lumOff val="35000"/>
                </a:schemeClr>
              </a:solidFill>
            </a:endParaRPr>
          </a:p>
        </p:txBody>
      </p:sp>
      <p:pic>
        <p:nvPicPr>
          <p:cNvPr id="11" name="Picture 1">
            <a:extLst>
              <a:ext uri="{FF2B5EF4-FFF2-40B4-BE49-F238E27FC236}">
                <a16:creationId xmlns:a16="http://schemas.microsoft.com/office/drawing/2014/main" id="{F5F26E4A-72A0-4AEA-88B9-306EDFB2C3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53818" y="3238995"/>
            <a:ext cx="1884363" cy="182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142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C5FF82-3BCC-4665-AA15-D67CF3A1DDB5}"/>
              </a:ext>
            </a:extLst>
          </p:cNvPr>
          <p:cNvSpPr>
            <a:spLocks noGrp="1"/>
          </p:cNvSpPr>
          <p:nvPr>
            <p:ph type="sldNum" sz="quarter" idx="10"/>
          </p:nvPr>
        </p:nvSpPr>
        <p:spPr/>
        <p:txBody>
          <a:bodyPr/>
          <a:lstStyle/>
          <a:p>
            <a:pPr>
              <a:defRPr/>
            </a:pPr>
            <a:fld id="{8AC9E3A8-B6F4-4BAD-B3E1-78DC0FE1FDB6}" type="slidenum">
              <a:rPr lang="en-US" smtClean="0"/>
              <a:pPr>
                <a:defRPr/>
              </a:pPr>
              <a:t>4</a:t>
            </a:fld>
            <a:endParaRPr lang="en-US"/>
          </a:p>
        </p:txBody>
      </p:sp>
      <p:graphicFrame>
        <p:nvGraphicFramePr>
          <p:cNvPr id="4" name="Content Placeholder 10">
            <a:extLst>
              <a:ext uri="{FF2B5EF4-FFF2-40B4-BE49-F238E27FC236}">
                <a16:creationId xmlns:a16="http://schemas.microsoft.com/office/drawing/2014/main" id="{C60F4B1C-3793-43D8-B1BE-C4F269B73998}"/>
              </a:ext>
            </a:extLst>
          </p:cNvPr>
          <p:cNvGraphicFramePr>
            <a:graphicFrameLocks/>
          </p:cNvGraphicFramePr>
          <p:nvPr>
            <p:extLst>
              <p:ext uri="{D42A27DB-BD31-4B8C-83A1-F6EECF244321}">
                <p14:modId xmlns:p14="http://schemas.microsoft.com/office/powerpoint/2010/main" val="1995509333"/>
              </p:ext>
            </p:extLst>
          </p:nvPr>
        </p:nvGraphicFramePr>
        <p:xfrm>
          <a:off x="855677" y="1258349"/>
          <a:ext cx="10746298" cy="4385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39E9462-7FF6-4C80-8D2E-CF49F9972C95}"/>
              </a:ext>
            </a:extLst>
          </p:cNvPr>
          <p:cNvSpPr txBox="1"/>
          <p:nvPr/>
        </p:nvSpPr>
        <p:spPr>
          <a:xfrm>
            <a:off x="1584598" y="5643476"/>
            <a:ext cx="9145272" cy="584775"/>
          </a:xfrm>
          <a:prstGeom prst="rect">
            <a:avLst/>
          </a:prstGeom>
          <a:noFill/>
        </p:spPr>
        <p:txBody>
          <a:bodyPr wrap="square">
            <a:spAutoFit/>
          </a:bodyPr>
          <a:lstStyle/>
          <a:p>
            <a:pPr algn="ctr"/>
            <a:r>
              <a:rPr lang="lv-LV" sz="1600" b="1" dirty="0">
                <a:solidFill>
                  <a:schemeClr val="tx1">
                    <a:lumMod val="65000"/>
                    <a:lumOff val="35000"/>
                  </a:schemeClr>
                </a:solidFill>
                <a:latin typeface="Verdana" panose="020B0604030504040204" pitchFamily="34" charset="0"/>
                <a:ea typeface="Verdana" panose="020B0604030504040204" pitchFamily="34" charset="0"/>
              </a:rPr>
              <a:t>NB! Izmaksas</a:t>
            </a:r>
            <a:r>
              <a:rPr lang="lv-LV" sz="1600" dirty="0">
                <a:solidFill>
                  <a:schemeClr val="tx1">
                    <a:lumMod val="65000"/>
                    <a:lumOff val="35000"/>
                  </a:schemeClr>
                </a:solidFill>
                <a:latin typeface="Verdana" panose="020B0604030504040204" pitchFamily="34" charset="0"/>
                <a:ea typeface="Verdana" panose="020B0604030504040204" pitchFamily="34" charset="0"/>
              </a:rPr>
              <a:t>, kurām ir </a:t>
            </a:r>
            <a:r>
              <a:rPr lang="lv-LV" sz="1600" b="1" dirty="0">
                <a:solidFill>
                  <a:schemeClr val="tx1">
                    <a:lumMod val="65000"/>
                    <a:lumOff val="35000"/>
                  </a:schemeClr>
                </a:solidFill>
                <a:latin typeface="Verdana" panose="020B0604030504040204" pitchFamily="34" charset="0"/>
                <a:ea typeface="Verdana" panose="020B0604030504040204" pitchFamily="34" charset="0"/>
              </a:rPr>
              <a:t>piemērojami valsts atbalsta komercdarbībai nosacījumi</a:t>
            </a:r>
            <a:r>
              <a:rPr lang="lv-LV" sz="1600" dirty="0">
                <a:solidFill>
                  <a:schemeClr val="tx1">
                    <a:lumMod val="65000"/>
                    <a:lumOff val="35000"/>
                  </a:schemeClr>
                </a:solidFill>
                <a:latin typeface="Verdana" panose="020B0604030504040204" pitchFamily="34" charset="0"/>
                <a:ea typeface="Verdana" panose="020B0604030504040204" pitchFamily="34" charset="0"/>
              </a:rPr>
              <a:t>, </a:t>
            </a:r>
            <a:r>
              <a:rPr lang="lv-LV" sz="1600" b="1" dirty="0">
                <a:solidFill>
                  <a:schemeClr val="tx1">
                    <a:lumMod val="65000"/>
                    <a:lumOff val="35000"/>
                  </a:schemeClr>
                </a:solidFill>
                <a:latin typeface="Verdana" panose="020B0604030504040204" pitchFamily="34" charset="0"/>
                <a:ea typeface="Verdana" panose="020B0604030504040204" pitchFamily="34" charset="0"/>
              </a:rPr>
              <a:t>ir attiecināmas no projekta iesnieguma iesniegšanas brīža </a:t>
            </a:r>
          </a:p>
        </p:txBody>
      </p:sp>
    </p:spTree>
    <p:extLst>
      <p:ext uri="{BB962C8B-B14F-4D97-AF65-F5344CB8AC3E}">
        <p14:creationId xmlns:p14="http://schemas.microsoft.com/office/powerpoint/2010/main" val="3782107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BA3CD-2F31-411B-B7A9-86B741D04D72}"/>
              </a:ext>
            </a:extLst>
          </p:cNvPr>
          <p:cNvSpPr>
            <a:spLocks noGrp="1"/>
          </p:cNvSpPr>
          <p:nvPr>
            <p:ph type="title"/>
          </p:nvPr>
        </p:nvSpPr>
        <p:spPr>
          <a:xfrm>
            <a:off x="1950359" y="468549"/>
            <a:ext cx="9428841" cy="1036638"/>
          </a:xfrm>
        </p:spPr>
        <p:txBody>
          <a:bodyPr/>
          <a:lstStyle/>
          <a:p>
            <a:r>
              <a:rPr lang="lv-LV" dirty="0"/>
              <a:t>Normatīvais regulējums</a:t>
            </a:r>
          </a:p>
        </p:txBody>
      </p:sp>
      <p:sp>
        <p:nvSpPr>
          <p:cNvPr id="3" name="Slide Number Placeholder 2">
            <a:extLst>
              <a:ext uri="{FF2B5EF4-FFF2-40B4-BE49-F238E27FC236}">
                <a16:creationId xmlns:a16="http://schemas.microsoft.com/office/drawing/2014/main" id="{824DF4ED-1EB1-4F6C-A2D6-E6DA29D45E30}"/>
              </a:ext>
            </a:extLst>
          </p:cNvPr>
          <p:cNvSpPr>
            <a:spLocks noGrp="1"/>
          </p:cNvSpPr>
          <p:nvPr>
            <p:ph type="sldNum" sz="quarter" idx="10"/>
          </p:nvPr>
        </p:nvSpPr>
        <p:spPr/>
        <p:txBody>
          <a:bodyPr/>
          <a:lstStyle/>
          <a:p>
            <a:pPr>
              <a:defRPr/>
            </a:pPr>
            <a:fld id="{8AC9E3A8-B6F4-4BAD-B3E1-78DC0FE1FDB6}" type="slidenum">
              <a:rPr lang="en-US" smtClean="0"/>
              <a:pPr>
                <a:defRPr/>
              </a:pPr>
              <a:t>5</a:t>
            </a:fld>
            <a:endParaRPr lang="en-US"/>
          </a:p>
        </p:txBody>
      </p:sp>
      <p:graphicFrame>
        <p:nvGraphicFramePr>
          <p:cNvPr id="4" name="Content Placeholder 12">
            <a:extLst>
              <a:ext uri="{FF2B5EF4-FFF2-40B4-BE49-F238E27FC236}">
                <a16:creationId xmlns:a16="http://schemas.microsoft.com/office/drawing/2014/main" id="{25A9FDAD-5A37-4D04-9F77-76E70ADCDE02}"/>
              </a:ext>
            </a:extLst>
          </p:cNvPr>
          <p:cNvGraphicFramePr>
            <a:graphicFrameLocks/>
          </p:cNvGraphicFramePr>
          <p:nvPr>
            <p:extLst>
              <p:ext uri="{D42A27DB-BD31-4B8C-83A1-F6EECF244321}">
                <p14:modId xmlns:p14="http://schemas.microsoft.com/office/powerpoint/2010/main" val="2166948683"/>
              </p:ext>
            </p:extLst>
          </p:nvPr>
        </p:nvGraphicFramePr>
        <p:xfrm>
          <a:off x="1007425" y="2050172"/>
          <a:ext cx="5153165" cy="3424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1598DCB5-D86F-4E34-8897-4033779E80CC}"/>
              </a:ext>
            </a:extLst>
          </p:cNvPr>
          <p:cNvSpPr txBox="1"/>
          <p:nvPr/>
        </p:nvSpPr>
        <p:spPr>
          <a:xfrm>
            <a:off x="5721291" y="2532250"/>
            <a:ext cx="5964573" cy="2554545"/>
          </a:xfrm>
          <a:prstGeom prst="rect">
            <a:avLst/>
          </a:prstGeom>
          <a:noFill/>
        </p:spPr>
        <p:txBody>
          <a:bodyPr wrap="square">
            <a:spAutoFit/>
          </a:bodyPr>
          <a:lstStyle/>
          <a:p>
            <a:pPr marL="342900" marR="0" lvl="0" indent="-342900" defTabSz="938213"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lv-LV" sz="2000" b="1" i="0" u="none" strike="noStrike" kern="120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rPr>
              <a:t>Projektu iesniegumu atlases nolikums</a:t>
            </a:r>
            <a:r>
              <a:rPr kumimoji="0" lang="lv-LV" sz="2000" b="0" i="0" u="none" strike="noStrike" kern="120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rPr>
              <a:t>, izsludināts 10.12.2021., pieejams: </a:t>
            </a:r>
            <a:r>
              <a:rPr kumimoji="0" lang="lv-LV" sz="2000" b="0" i="0" u="none" strike="noStrike" kern="1200" cap="none" spc="0" normalizeH="0" baseline="0" noProof="0" dirty="0">
                <a:ln>
                  <a:noFill/>
                </a:ln>
                <a:solidFill>
                  <a:srgbClr val="0000FF"/>
                </a:solidFill>
                <a:effectLst/>
                <a:uLnTx/>
                <a:uFillTx/>
                <a:latin typeface="Verdana" panose="020B0604030504040204" pitchFamily="34" charset="0"/>
                <a:ea typeface="Verdana" panose="020B0604030504040204" pitchFamily="34" charset="0"/>
                <a:hlinkClick r:id="rId7">
                  <a:extLst>
                    <a:ext uri="{A12FA001-AC4F-418D-AE19-62706E023703}">
                      <ahyp:hlinkClr xmlns:ahyp="http://schemas.microsoft.com/office/drawing/2018/hyperlinkcolor" val="tx"/>
                    </a:ext>
                  </a:extLst>
                </a:hlinkClick>
              </a:rPr>
              <a:t>https://atlase.cfla.gov.lv/lv/</a:t>
            </a:r>
            <a:r>
              <a:rPr kumimoji="0" lang="lv-LV" sz="2000" b="0" i="0" u="none" strike="noStrike" kern="120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hlinkClick r:id="rId7">
                  <a:extLst>
                    <a:ext uri="{A12FA001-AC4F-418D-AE19-62706E023703}">
                      <ahyp:hlinkClr xmlns:ahyp="http://schemas.microsoft.com/office/drawing/2018/hyperlinkcolor" val="tx"/>
                    </a:ext>
                  </a:extLst>
                </a:hlinkClick>
              </a:rPr>
              <a:t>5-6-2-k-4-u-2</a:t>
            </a:r>
            <a:endParaRPr lang="lv-LV" sz="2000" dirty="0">
              <a:solidFill>
                <a:schemeClr val="tx1">
                  <a:lumMod val="65000"/>
                  <a:lumOff val="35000"/>
                </a:schemeClr>
              </a:solidFill>
              <a:latin typeface="Verdana" panose="020B0604030504040204" pitchFamily="34" charset="0"/>
              <a:ea typeface="Verdana" panose="020B0604030504040204" pitchFamily="34" charset="0"/>
            </a:endParaRPr>
          </a:p>
          <a:p>
            <a:pPr marL="342900" marR="0" lvl="0" indent="-342900" defTabSz="938213"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lang="lv-LV" sz="2000" dirty="0">
                <a:solidFill>
                  <a:schemeClr val="tx1">
                    <a:lumMod val="65000"/>
                    <a:lumOff val="35000"/>
                  </a:schemeClr>
                </a:solidFill>
                <a:latin typeface="Verdana" panose="020B0604030504040204" pitchFamily="34" charset="0"/>
                <a:ea typeface="Verdana" panose="020B0604030504040204" pitchFamily="34" charset="0"/>
              </a:rPr>
              <a:t>Ministru kabineta 10.11.2015. noteikumi Nr.645</a:t>
            </a:r>
          </a:p>
          <a:p>
            <a:pPr marL="342900" marR="0" lvl="0" indent="-342900" defTabSz="938213"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lang="lv-LV" sz="2000" dirty="0">
                <a:solidFill>
                  <a:schemeClr val="tx1">
                    <a:lumMod val="65000"/>
                    <a:lumOff val="35000"/>
                  </a:schemeClr>
                </a:solidFill>
                <a:latin typeface="Verdana" panose="020B0604030504040204" pitchFamily="34" charset="0"/>
                <a:ea typeface="Verdana" panose="020B0604030504040204" pitchFamily="34" charset="0"/>
              </a:rPr>
              <a:t>Ministru kabineta 23.11.2021. rīkojums Nr.872</a:t>
            </a:r>
          </a:p>
        </p:txBody>
      </p:sp>
    </p:spTree>
    <p:extLst>
      <p:ext uri="{BB962C8B-B14F-4D97-AF65-F5344CB8AC3E}">
        <p14:creationId xmlns:p14="http://schemas.microsoft.com/office/powerpoint/2010/main" val="2107252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A1251-B859-4B6E-96B3-D5F0A1BFEE8A}"/>
              </a:ext>
            </a:extLst>
          </p:cNvPr>
          <p:cNvSpPr>
            <a:spLocks noGrp="1"/>
          </p:cNvSpPr>
          <p:nvPr>
            <p:ph type="title"/>
          </p:nvPr>
        </p:nvSpPr>
        <p:spPr>
          <a:xfrm>
            <a:off x="1906213" y="460595"/>
            <a:ext cx="9428841" cy="1036638"/>
          </a:xfrm>
        </p:spPr>
        <p:txBody>
          <a:bodyPr/>
          <a:lstStyle/>
          <a:p>
            <a:r>
              <a:rPr lang="lv-LV" dirty="0"/>
              <a:t>Svarīgi!</a:t>
            </a:r>
          </a:p>
        </p:txBody>
      </p:sp>
      <p:sp>
        <p:nvSpPr>
          <p:cNvPr id="3" name="Content Placeholder 2">
            <a:extLst>
              <a:ext uri="{FF2B5EF4-FFF2-40B4-BE49-F238E27FC236}">
                <a16:creationId xmlns:a16="http://schemas.microsoft.com/office/drawing/2014/main" id="{D0D762A6-EE14-4025-BCFE-791ABDC610FB}"/>
              </a:ext>
            </a:extLst>
          </p:cNvPr>
          <p:cNvSpPr>
            <a:spLocks noGrp="1"/>
          </p:cNvSpPr>
          <p:nvPr>
            <p:ph idx="1"/>
          </p:nvPr>
        </p:nvSpPr>
        <p:spPr>
          <a:xfrm>
            <a:off x="1368356" y="2019650"/>
            <a:ext cx="10504557" cy="4028812"/>
          </a:xfrm>
        </p:spPr>
        <p:txBody>
          <a:bodyPr/>
          <a:lstStyle/>
          <a:p>
            <a:pPr algn="ctr"/>
            <a:endParaRPr lang="lv-LV" dirty="0"/>
          </a:p>
          <a:p>
            <a:pPr marL="342900" indent="-342900" algn="ctr">
              <a:spcBef>
                <a:spcPts val="0"/>
              </a:spcBef>
              <a:buFont typeface="Wingdings" panose="05000000000000000000" pitchFamily="2" charset="2"/>
              <a:buChar char="ü"/>
            </a:pPr>
            <a:r>
              <a:rPr lang="lv-LV" sz="2400" dirty="0">
                <a:solidFill>
                  <a:schemeClr val="tx1">
                    <a:lumMod val="65000"/>
                    <a:lumOff val="35000"/>
                  </a:schemeClr>
                </a:solidFill>
              </a:rPr>
              <a:t>Projekta iesnieguma </a:t>
            </a:r>
            <a:r>
              <a:rPr lang="lv-LV" sz="2400" dirty="0"/>
              <a:t>iesniegšanas termiņš - </a:t>
            </a:r>
            <a:r>
              <a:rPr lang="lv-LV" sz="2400" dirty="0">
                <a:solidFill>
                  <a:srgbClr val="FF0000"/>
                </a:solidFill>
              </a:rPr>
              <a:t>10.03.2022.</a:t>
            </a:r>
          </a:p>
          <a:p>
            <a:pPr algn="ctr">
              <a:spcBef>
                <a:spcPts val="0"/>
              </a:spcBef>
            </a:pPr>
            <a:endParaRPr lang="lv-LV" sz="2400" dirty="0">
              <a:solidFill>
                <a:srgbClr val="FF0000"/>
              </a:solidFill>
            </a:endParaRPr>
          </a:p>
          <a:p>
            <a:pPr marL="342900" indent="-342900" algn="ctr">
              <a:spcBef>
                <a:spcPts val="0"/>
              </a:spcBef>
              <a:buFont typeface="Wingdings" panose="05000000000000000000" pitchFamily="2" charset="2"/>
              <a:buChar char="ü"/>
            </a:pPr>
            <a:r>
              <a:rPr lang="lv-LV" sz="2400" dirty="0"/>
              <a:t>Vienošanās par projekta īstenošanu noslēgšana </a:t>
            </a:r>
          </a:p>
          <a:p>
            <a:pPr algn="ctr">
              <a:spcBef>
                <a:spcPts val="0"/>
              </a:spcBef>
            </a:pPr>
            <a:r>
              <a:rPr lang="lv-LV" sz="2400" dirty="0"/>
              <a:t>plānota līdz </a:t>
            </a:r>
            <a:r>
              <a:rPr lang="lv-LV" sz="2400" dirty="0">
                <a:solidFill>
                  <a:srgbClr val="FF0000"/>
                </a:solidFill>
              </a:rPr>
              <a:t>10.06.2022.</a:t>
            </a:r>
          </a:p>
          <a:p>
            <a:pPr algn="ctr">
              <a:spcBef>
                <a:spcPts val="0"/>
              </a:spcBef>
            </a:pPr>
            <a:endParaRPr lang="lv-LV" sz="2400" dirty="0">
              <a:solidFill>
                <a:srgbClr val="FF0000"/>
              </a:solidFill>
            </a:endParaRPr>
          </a:p>
          <a:p>
            <a:pPr marL="342900" indent="-342900" algn="ctr">
              <a:spcBef>
                <a:spcPts val="0"/>
              </a:spcBef>
              <a:buFont typeface="Wingdings" panose="05000000000000000000" pitchFamily="2" charset="2"/>
              <a:buChar char="ü"/>
            </a:pPr>
            <a:r>
              <a:rPr lang="lv-LV" sz="2400" dirty="0"/>
              <a:t>Projektu īsteno līdz </a:t>
            </a:r>
            <a:r>
              <a:rPr lang="lv-LV" sz="2400" dirty="0">
                <a:solidFill>
                  <a:srgbClr val="FF0000"/>
                </a:solidFill>
              </a:rPr>
              <a:t>31.12.2023.</a:t>
            </a:r>
          </a:p>
          <a:p>
            <a:pPr algn="ctr">
              <a:spcBef>
                <a:spcPts val="0"/>
              </a:spcBef>
            </a:pPr>
            <a:endParaRPr lang="lv-LV" sz="2400" dirty="0">
              <a:solidFill>
                <a:srgbClr val="FF0000"/>
              </a:solidFill>
            </a:endParaRPr>
          </a:p>
          <a:p>
            <a:pPr marL="342900" indent="-342900" algn="ctr">
              <a:spcBef>
                <a:spcPts val="0"/>
              </a:spcBef>
              <a:buFont typeface="Wingdings" panose="05000000000000000000" pitchFamily="2" charset="2"/>
              <a:buChar char="ü"/>
            </a:pPr>
            <a:r>
              <a:rPr lang="lv-LV" sz="3200" dirty="0"/>
              <a:t>Iznākuma rādītāji sasniedzami līdz </a:t>
            </a:r>
            <a:r>
              <a:rPr lang="lv-LV" sz="3200" dirty="0">
                <a:solidFill>
                  <a:srgbClr val="FF0000"/>
                </a:solidFill>
              </a:rPr>
              <a:t>31.12.2023.</a:t>
            </a:r>
          </a:p>
        </p:txBody>
      </p:sp>
      <p:sp>
        <p:nvSpPr>
          <p:cNvPr id="4" name="Slide Number Placeholder 3">
            <a:extLst>
              <a:ext uri="{FF2B5EF4-FFF2-40B4-BE49-F238E27FC236}">
                <a16:creationId xmlns:a16="http://schemas.microsoft.com/office/drawing/2014/main" id="{4EDF0F13-AE74-4606-B915-A33F2DFED55D}"/>
              </a:ext>
            </a:extLst>
          </p:cNvPr>
          <p:cNvSpPr>
            <a:spLocks noGrp="1"/>
          </p:cNvSpPr>
          <p:nvPr>
            <p:ph type="sldNum" sz="quarter" idx="10"/>
          </p:nvPr>
        </p:nvSpPr>
        <p:spPr/>
        <p:txBody>
          <a:bodyPr/>
          <a:lstStyle/>
          <a:p>
            <a:pPr>
              <a:defRPr/>
            </a:pPr>
            <a:fld id="{FBF64796-CB5F-4B23-9D95-E72B669251A2}" type="slidenum">
              <a:rPr lang="en-US" smtClean="0"/>
              <a:pPr>
                <a:defRPr/>
              </a:pPr>
              <a:t>6</a:t>
            </a:fld>
            <a:endParaRPr lang="en-US"/>
          </a:p>
        </p:txBody>
      </p:sp>
      <p:pic>
        <p:nvPicPr>
          <p:cNvPr id="5" name="Picture 4">
            <a:extLst>
              <a:ext uri="{FF2B5EF4-FFF2-40B4-BE49-F238E27FC236}">
                <a16:creationId xmlns:a16="http://schemas.microsoft.com/office/drawing/2014/main" id="{4BF7B232-340B-4EDD-B5B5-E46E46F158E0}"/>
              </a:ext>
            </a:extLst>
          </p:cNvPr>
          <p:cNvPicPr>
            <a:picLocks noChangeAspect="1"/>
          </p:cNvPicPr>
          <p:nvPr/>
        </p:nvPicPr>
        <p:blipFill>
          <a:blip r:embed="rId3"/>
          <a:stretch>
            <a:fillRect/>
          </a:stretch>
        </p:blipFill>
        <p:spPr>
          <a:xfrm>
            <a:off x="319087" y="3148058"/>
            <a:ext cx="1615580" cy="1621677"/>
          </a:xfrm>
          <a:prstGeom prst="rect">
            <a:avLst/>
          </a:prstGeom>
        </p:spPr>
      </p:pic>
    </p:spTree>
    <p:extLst>
      <p:ext uri="{BB962C8B-B14F-4D97-AF65-F5344CB8AC3E}">
        <p14:creationId xmlns:p14="http://schemas.microsoft.com/office/powerpoint/2010/main" val="23801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A11B-E80D-4858-87B1-C70F55BDF824}"/>
              </a:ext>
            </a:extLst>
          </p:cNvPr>
          <p:cNvSpPr>
            <a:spLocks noGrp="1"/>
          </p:cNvSpPr>
          <p:nvPr>
            <p:ph type="title"/>
          </p:nvPr>
        </p:nvSpPr>
        <p:spPr>
          <a:xfrm>
            <a:off x="1950359" y="497732"/>
            <a:ext cx="9428841" cy="1036638"/>
          </a:xfrm>
        </p:spPr>
        <p:txBody>
          <a:bodyPr/>
          <a:lstStyle/>
          <a:p>
            <a:r>
              <a:rPr lang="lv-LV" dirty="0"/>
              <a:t>Būtiskākās izmaiņas </a:t>
            </a:r>
          </a:p>
        </p:txBody>
      </p:sp>
      <p:sp>
        <p:nvSpPr>
          <p:cNvPr id="3" name="Content Placeholder 2">
            <a:extLst>
              <a:ext uri="{FF2B5EF4-FFF2-40B4-BE49-F238E27FC236}">
                <a16:creationId xmlns:a16="http://schemas.microsoft.com/office/drawing/2014/main" id="{15BB7487-45DC-4382-896B-502BE378CA87}"/>
              </a:ext>
            </a:extLst>
          </p:cNvPr>
          <p:cNvSpPr>
            <a:spLocks noGrp="1"/>
          </p:cNvSpPr>
          <p:nvPr>
            <p:ph idx="1"/>
          </p:nvPr>
        </p:nvSpPr>
        <p:spPr>
          <a:xfrm>
            <a:off x="952070" y="1836491"/>
            <a:ext cx="9428841" cy="2916484"/>
          </a:xfrm>
        </p:spPr>
        <p:txBody>
          <a:bodyPr/>
          <a:lstStyle/>
          <a:p>
            <a:pPr marL="342900" marR="0" lvl="0" indent="-342900" algn="just" defTabSz="938213" rtl="0" eaLnBrk="1" fontAlgn="base" latinLnBrk="0" hangingPunct="1">
              <a:lnSpc>
                <a:spcPct val="100000"/>
              </a:lnSpc>
              <a:spcBef>
                <a:spcPct val="20000"/>
              </a:spcBef>
              <a:spcAft>
                <a:spcPts val="1200"/>
              </a:spcAft>
              <a:buClrTx/>
              <a:buSzTx/>
              <a:buFont typeface="Wingdings" panose="05000000000000000000" pitchFamily="2" charset="2"/>
              <a:buChar char="ü"/>
              <a:tabLst/>
              <a:defRPr/>
            </a:pPr>
            <a:r>
              <a:rPr kumimoji="0" lang="lv-LV" sz="2000" b="1" i="0" u="none" strike="noStrike" kern="1200" cap="none" spc="0" normalizeH="0" baseline="0" noProof="0" dirty="0">
                <a:ln>
                  <a:noFill/>
                </a:ln>
                <a:solidFill>
                  <a:srgbClr val="595959"/>
                </a:solidFill>
                <a:effectLst/>
                <a:uLnTx/>
                <a:uFillTx/>
                <a:latin typeface="Verdana" panose="020B0604030504040204" pitchFamily="34" charset="0"/>
                <a:ea typeface="Verdana" panose="020B0604030504040204" pitchFamily="34" charset="0"/>
              </a:rPr>
              <a:t>Papildu </a:t>
            </a:r>
            <a:r>
              <a:rPr kumimoji="0" lang="lv-LV" sz="2000" b="1" i="0" u="none" strike="noStrike" kern="1200" cap="none" spc="0" normalizeH="0" baseline="0" noProof="0" dirty="0">
                <a:ln>
                  <a:noFill/>
                </a:ln>
                <a:solidFill>
                  <a:srgbClr val="9BBB59">
                    <a:lumMod val="75000"/>
                  </a:srgbClr>
                </a:solidFill>
                <a:effectLst/>
                <a:uLnTx/>
                <a:uFillTx/>
                <a:latin typeface="Verdana" panose="020B0604030504040204" pitchFamily="34" charset="0"/>
                <a:ea typeface="Verdana" panose="020B0604030504040204" pitchFamily="34" charset="0"/>
              </a:rPr>
              <a:t>jauni</a:t>
            </a:r>
            <a:r>
              <a:rPr kumimoji="0" lang="lv-LV" sz="2000" b="1" i="0" u="none" strike="noStrike" kern="1200" cap="none" spc="0" normalizeH="0" baseline="0" noProof="0" dirty="0">
                <a:ln>
                  <a:noFill/>
                </a:ln>
                <a:solidFill>
                  <a:srgbClr val="595959"/>
                </a:solidFill>
                <a:effectLst/>
                <a:uLnTx/>
                <a:uFillTx/>
                <a:latin typeface="Verdana" panose="020B0604030504040204" pitchFamily="34" charset="0"/>
                <a:ea typeface="Verdana" panose="020B0604030504040204" pitchFamily="34" charset="0"/>
              </a:rPr>
              <a:t> horizontālā principa </a:t>
            </a:r>
            <a:r>
              <a:rPr kumimoji="0" lang="lv-LV" sz="2000" b="1" i="0" u="none" strike="noStrike" kern="1200" cap="none" spc="0" normalizeH="0" baseline="0" noProof="0" dirty="0">
                <a:ln>
                  <a:noFill/>
                </a:ln>
                <a:solidFill>
                  <a:srgbClr val="9BBB59">
                    <a:lumMod val="75000"/>
                  </a:srgbClr>
                </a:solidFill>
                <a:effectLst/>
                <a:uLnTx/>
                <a:uFillTx/>
                <a:latin typeface="Verdana" panose="020B0604030504040204" pitchFamily="34" charset="0"/>
                <a:ea typeface="Verdana" panose="020B0604030504040204" pitchFamily="34" charset="0"/>
              </a:rPr>
              <a:t>"Ilgtspējīga attīstība" rādītāji</a:t>
            </a:r>
            <a:r>
              <a:rPr kumimoji="0" lang="lv-LV" sz="2000" b="1" i="0" u="none" strike="noStrike" kern="1200" cap="none" spc="0" normalizeH="0" baseline="0" noProof="0" dirty="0">
                <a:ln>
                  <a:noFill/>
                </a:ln>
                <a:solidFill>
                  <a:srgbClr val="595959"/>
                </a:solidFill>
                <a:effectLst/>
                <a:uLnTx/>
                <a:uFillTx/>
                <a:latin typeface="Verdana" panose="020B0604030504040204" pitchFamily="34" charset="0"/>
                <a:ea typeface="Verdana" panose="020B0604030504040204" pitchFamily="34" charset="0"/>
              </a:rPr>
              <a:t>:</a:t>
            </a:r>
          </a:p>
          <a:p>
            <a:pPr marL="1104900" marR="0" lvl="1" indent="-342900" algn="just" defTabSz="938213" rtl="0" eaLnBrk="1" fontAlgn="base" latinLnBrk="0" hangingPunct="1">
              <a:lnSpc>
                <a:spcPct val="100000"/>
              </a:lnSpc>
              <a:spcBef>
                <a:spcPct val="20000"/>
              </a:spcBef>
              <a:spcAft>
                <a:spcPts val="600"/>
              </a:spcAft>
              <a:buClrTx/>
              <a:buSzTx/>
              <a:buFont typeface="Wingdings" panose="05000000000000000000" pitchFamily="2" charset="2"/>
              <a:buChar char="§"/>
              <a:tabLst/>
              <a:defRPr/>
            </a:pPr>
            <a:r>
              <a:rPr kumimoji="0" lang="lv-LV" sz="2000" b="0" i="0" u="none" strike="noStrike" kern="1200" cap="none" spc="0" normalizeH="0" baseline="0" noProof="0" dirty="0">
                <a:ln>
                  <a:noFill/>
                </a:ln>
                <a:solidFill>
                  <a:srgbClr val="595959"/>
                </a:solidFill>
                <a:effectLst/>
                <a:uLnTx/>
                <a:uFillTx/>
                <a:latin typeface="Verdana" panose="020B0604030504040204" pitchFamily="34" charset="0"/>
                <a:ea typeface="Verdana" panose="020B0604030504040204" pitchFamily="34" charset="0"/>
              </a:rPr>
              <a:t>siltumnīcefekta gāzu emisiju samazinājums,</a:t>
            </a:r>
          </a:p>
          <a:p>
            <a:pPr marL="1104900" marR="0" lvl="1" indent="-342900" algn="just" defTabSz="938213" rtl="0" eaLnBrk="1" fontAlgn="base" latinLnBrk="0" hangingPunct="1">
              <a:lnSpc>
                <a:spcPct val="100000"/>
              </a:lnSpc>
              <a:spcBef>
                <a:spcPct val="20000"/>
              </a:spcBef>
              <a:spcAft>
                <a:spcPts val="600"/>
              </a:spcAft>
              <a:buClrTx/>
              <a:buSzTx/>
              <a:buFont typeface="Wingdings" panose="05000000000000000000" pitchFamily="2" charset="2"/>
              <a:buChar char="§"/>
              <a:tabLst/>
              <a:defRPr/>
            </a:pPr>
            <a:r>
              <a:rPr kumimoji="0" lang="lv-LV" sz="2000" b="0" i="0" u="none" strike="noStrike" kern="1200" cap="none" spc="0" normalizeH="0" baseline="0" noProof="0" dirty="0">
                <a:ln>
                  <a:noFill/>
                </a:ln>
                <a:solidFill>
                  <a:srgbClr val="595959"/>
                </a:solidFill>
                <a:effectLst/>
                <a:uLnTx/>
                <a:uFillTx/>
                <a:latin typeface="Verdana" panose="020B0604030504040204" pitchFamily="34" charset="0"/>
                <a:ea typeface="Verdana" panose="020B0604030504040204" pitchFamily="34" charset="0"/>
              </a:rPr>
              <a:t>projektā izmantotie zaļās infrastruktūras risinājumi.</a:t>
            </a:r>
          </a:p>
          <a:p>
            <a:pPr marL="342900" indent="-342900">
              <a:buFont typeface="Wingdings" panose="05000000000000000000" pitchFamily="2" charset="2"/>
              <a:buChar char="ü"/>
            </a:pPr>
            <a:r>
              <a:rPr lang="lv-LV" dirty="0">
                <a:solidFill>
                  <a:schemeClr val="tx1">
                    <a:lumMod val="65000"/>
                    <a:lumOff val="35000"/>
                  </a:schemeClr>
                </a:solidFill>
              </a:rPr>
              <a:t>Sadarbības modelis </a:t>
            </a:r>
            <a:r>
              <a:rPr lang="lv-LV" dirty="0"/>
              <a:t>ūdenssaimniecības un siltumapgādes (MK noteikumu 48.3.3.apakšpunkta) izmaksu gadījumā</a:t>
            </a:r>
          </a:p>
        </p:txBody>
      </p:sp>
      <p:sp>
        <p:nvSpPr>
          <p:cNvPr id="4" name="Slide Number Placeholder 3">
            <a:extLst>
              <a:ext uri="{FF2B5EF4-FFF2-40B4-BE49-F238E27FC236}">
                <a16:creationId xmlns:a16="http://schemas.microsoft.com/office/drawing/2014/main" id="{4E35CC3C-0956-4A12-B8F5-479BEFACC565}"/>
              </a:ext>
            </a:extLst>
          </p:cNvPr>
          <p:cNvSpPr>
            <a:spLocks noGrp="1"/>
          </p:cNvSpPr>
          <p:nvPr>
            <p:ph type="sldNum" sz="quarter" idx="10"/>
          </p:nvPr>
        </p:nvSpPr>
        <p:spPr/>
        <p:txBody>
          <a:bodyPr/>
          <a:lstStyle/>
          <a:p>
            <a:pPr>
              <a:defRPr/>
            </a:pPr>
            <a:fld id="{FBF64796-CB5F-4B23-9D95-E72B669251A2}" type="slidenum">
              <a:rPr lang="en-US" smtClean="0"/>
              <a:pPr>
                <a:defRPr/>
              </a:pPr>
              <a:t>7</a:t>
            </a:fld>
            <a:endParaRPr lang="en-US"/>
          </a:p>
        </p:txBody>
      </p:sp>
    </p:spTree>
    <p:extLst>
      <p:ext uri="{BB962C8B-B14F-4D97-AF65-F5344CB8AC3E}">
        <p14:creationId xmlns:p14="http://schemas.microsoft.com/office/powerpoint/2010/main" val="3929077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AB5F7-46CB-437C-A17C-D04C72F2D5DC}"/>
              </a:ext>
            </a:extLst>
          </p:cNvPr>
          <p:cNvSpPr>
            <a:spLocks noGrp="1"/>
          </p:cNvSpPr>
          <p:nvPr>
            <p:ph type="title"/>
          </p:nvPr>
        </p:nvSpPr>
        <p:spPr>
          <a:xfrm>
            <a:off x="1820305" y="499829"/>
            <a:ext cx="9428841" cy="1036638"/>
          </a:xfrm>
        </p:spPr>
        <p:txBody>
          <a:bodyPr/>
          <a:lstStyle/>
          <a:p>
            <a:r>
              <a:rPr lang="lv-LV" sz="2400" dirty="0"/>
              <a:t>Projekta darbībās plānojamie </a:t>
            </a:r>
            <a:r>
              <a:rPr lang="pt-BR" sz="2400" dirty="0">
                <a:solidFill>
                  <a:schemeClr val="accent3">
                    <a:lumMod val="75000"/>
                  </a:schemeClr>
                </a:solidFill>
              </a:rPr>
              <a:t>zaļās infrastruktūras vai enerģiju taupošie</a:t>
            </a:r>
            <a:r>
              <a:rPr lang="lv-LV" sz="2400" dirty="0"/>
              <a:t> risinājumi:</a:t>
            </a:r>
          </a:p>
        </p:txBody>
      </p:sp>
      <p:sp>
        <p:nvSpPr>
          <p:cNvPr id="3" name="Slide Number Placeholder 2">
            <a:extLst>
              <a:ext uri="{FF2B5EF4-FFF2-40B4-BE49-F238E27FC236}">
                <a16:creationId xmlns:a16="http://schemas.microsoft.com/office/drawing/2014/main" id="{549909B3-BE92-4814-BC77-BA9DF9289DAD}"/>
              </a:ext>
            </a:extLst>
          </p:cNvPr>
          <p:cNvSpPr>
            <a:spLocks noGrp="1"/>
          </p:cNvSpPr>
          <p:nvPr>
            <p:ph type="sldNum" sz="quarter" idx="10"/>
          </p:nvPr>
        </p:nvSpPr>
        <p:spPr/>
        <p:txBody>
          <a:bodyPr/>
          <a:lstStyle/>
          <a:p>
            <a:pPr>
              <a:defRPr/>
            </a:pPr>
            <a:fld id="{8AC9E3A8-B6F4-4BAD-B3E1-78DC0FE1FDB6}" type="slidenum">
              <a:rPr lang="en-US" smtClean="0"/>
              <a:pPr>
                <a:defRPr/>
              </a:pPr>
              <a:t>8</a:t>
            </a:fld>
            <a:endParaRPr lang="en-US"/>
          </a:p>
        </p:txBody>
      </p:sp>
      <p:graphicFrame>
        <p:nvGraphicFramePr>
          <p:cNvPr id="5" name="Diagram 4">
            <a:extLst>
              <a:ext uri="{FF2B5EF4-FFF2-40B4-BE49-F238E27FC236}">
                <a16:creationId xmlns:a16="http://schemas.microsoft.com/office/drawing/2014/main" id="{19D07E93-FD8E-4F1E-8B2F-7C311D3D43B0}"/>
              </a:ext>
            </a:extLst>
          </p:cNvPr>
          <p:cNvGraphicFramePr/>
          <p:nvPr>
            <p:extLst>
              <p:ext uri="{D42A27DB-BD31-4B8C-83A1-F6EECF244321}">
                <p14:modId xmlns:p14="http://schemas.microsoft.com/office/powerpoint/2010/main" val="2388287443"/>
              </p:ext>
            </p:extLst>
          </p:nvPr>
        </p:nvGraphicFramePr>
        <p:xfrm>
          <a:off x="122868" y="1564289"/>
          <a:ext cx="8721427" cy="4425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Icon&#10;&#10;Description automatically generated">
            <a:extLst>
              <a:ext uri="{FF2B5EF4-FFF2-40B4-BE49-F238E27FC236}">
                <a16:creationId xmlns:a16="http://schemas.microsoft.com/office/drawing/2014/main" id="{0DDDC3A7-1111-4A46-AAE6-12591316D2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999" y="2061511"/>
            <a:ext cx="640238" cy="752279"/>
          </a:xfrm>
          <a:prstGeom prst="rect">
            <a:avLst/>
          </a:prstGeom>
        </p:spPr>
      </p:pic>
      <p:pic>
        <p:nvPicPr>
          <p:cNvPr id="11" name="Picture 10" descr="A picture containing clipart&#10;&#10;Description automatically generated">
            <a:extLst>
              <a:ext uri="{FF2B5EF4-FFF2-40B4-BE49-F238E27FC236}">
                <a16:creationId xmlns:a16="http://schemas.microsoft.com/office/drawing/2014/main" id="{F60162E2-12F3-4620-A4A1-63C0FC7896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9967" y="3429000"/>
            <a:ext cx="640238" cy="679637"/>
          </a:xfrm>
          <a:prstGeom prst="rect">
            <a:avLst/>
          </a:prstGeom>
        </p:spPr>
      </p:pic>
      <p:pic>
        <p:nvPicPr>
          <p:cNvPr id="13" name="Picture 12" descr="Icon&#10;&#10;Description automatically generated">
            <a:extLst>
              <a:ext uri="{FF2B5EF4-FFF2-40B4-BE49-F238E27FC236}">
                <a16:creationId xmlns:a16="http://schemas.microsoft.com/office/drawing/2014/main" id="{7CF5CF20-5E09-4056-A388-CBD15D8236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9848" y="4755842"/>
            <a:ext cx="640238" cy="600533"/>
          </a:xfrm>
          <a:prstGeom prst="rect">
            <a:avLst/>
          </a:prstGeom>
        </p:spPr>
      </p:pic>
      <p:sp>
        <p:nvSpPr>
          <p:cNvPr id="10" name="TextBox 9">
            <a:extLst>
              <a:ext uri="{FF2B5EF4-FFF2-40B4-BE49-F238E27FC236}">
                <a16:creationId xmlns:a16="http://schemas.microsoft.com/office/drawing/2014/main" id="{1605AD3C-B998-4762-B195-FCAD1222A80A}"/>
              </a:ext>
            </a:extLst>
          </p:cNvPr>
          <p:cNvSpPr txBox="1"/>
          <p:nvPr/>
        </p:nvSpPr>
        <p:spPr>
          <a:xfrm>
            <a:off x="9004432" y="3304541"/>
            <a:ext cx="3170597" cy="1231106"/>
          </a:xfrm>
          <a:prstGeom prst="rect">
            <a:avLst/>
          </a:prstGeom>
          <a:noFill/>
        </p:spPr>
        <p:txBody>
          <a:bodyPr wrap="square">
            <a:spAutoFit/>
          </a:bodyPr>
          <a:lstStyle/>
          <a:p>
            <a:pPr lvl="0" algn="just"/>
            <a:r>
              <a:rPr lang="lv-LV" sz="2000" b="1" dirty="0">
                <a:solidFill>
                  <a:schemeClr val="tx1">
                    <a:lumMod val="65000"/>
                    <a:lumOff val="35000"/>
                  </a:schemeClr>
                </a:solidFill>
              </a:rPr>
              <a:t>          </a:t>
            </a:r>
            <a:r>
              <a:rPr lang="lv-LV" sz="1800" b="1" dirty="0">
                <a:solidFill>
                  <a:schemeClr val="tx1">
                    <a:lumMod val="65000"/>
                    <a:lumOff val="35000"/>
                  </a:schemeClr>
                </a:solidFill>
                <a:latin typeface="Verdana" panose="020B0604030504040204" pitchFamily="34" charset="0"/>
                <a:ea typeface="Verdana" panose="020B0604030504040204" pitchFamily="34" charset="0"/>
              </a:rPr>
              <a:t>NORĀDA </a:t>
            </a:r>
          </a:p>
          <a:p>
            <a:pPr lvl="0" algn="just"/>
            <a:r>
              <a:rPr lang="lv-LV" sz="1800" b="1" dirty="0">
                <a:solidFill>
                  <a:schemeClr val="tx1">
                    <a:lumMod val="65000"/>
                    <a:lumOff val="35000"/>
                  </a:schemeClr>
                </a:solidFill>
                <a:latin typeface="Verdana" panose="020B0604030504040204" pitchFamily="34" charset="0"/>
                <a:ea typeface="Verdana" panose="020B0604030504040204" pitchFamily="34" charset="0"/>
              </a:rPr>
              <a:t>projekta iesnieguma 1.5.punktā, 3.3.punktā un 3.4.punktā!</a:t>
            </a:r>
          </a:p>
        </p:txBody>
      </p:sp>
      <p:sp>
        <p:nvSpPr>
          <p:cNvPr id="8" name="Right Brace 7">
            <a:extLst>
              <a:ext uri="{FF2B5EF4-FFF2-40B4-BE49-F238E27FC236}">
                <a16:creationId xmlns:a16="http://schemas.microsoft.com/office/drawing/2014/main" id="{3BF31762-4983-4A73-A775-A459AE082BBB}"/>
              </a:ext>
            </a:extLst>
          </p:cNvPr>
          <p:cNvSpPr/>
          <p:nvPr/>
        </p:nvSpPr>
        <p:spPr>
          <a:xfrm>
            <a:off x="8801496" y="2212258"/>
            <a:ext cx="245736" cy="32584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Tree>
    <p:extLst>
      <p:ext uri="{BB962C8B-B14F-4D97-AF65-F5344CB8AC3E}">
        <p14:creationId xmlns:p14="http://schemas.microsoft.com/office/powerpoint/2010/main" val="2284448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0A3E9-810F-41E9-B3BA-DAD531CF7916}"/>
              </a:ext>
            </a:extLst>
          </p:cNvPr>
          <p:cNvPicPr>
            <a:picLocks noChangeAspect="1"/>
          </p:cNvPicPr>
          <p:nvPr/>
        </p:nvPicPr>
        <p:blipFill>
          <a:blip r:embed="rId2"/>
          <a:stretch>
            <a:fillRect/>
          </a:stretch>
        </p:blipFill>
        <p:spPr>
          <a:xfrm flipH="1">
            <a:off x="93424" y="2591493"/>
            <a:ext cx="1473750" cy="1676390"/>
          </a:xfrm>
          <a:prstGeom prst="rect">
            <a:avLst/>
          </a:prstGeom>
          <a:noFill/>
        </p:spPr>
      </p:pic>
      <p:sp>
        <p:nvSpPr>
          <p:cNvPr id="9" name="Content Placeholder 2">
            <a:extLst>
              <a:ext uri="{FF2B5EF4-FFF2-40B4-BE49-F238E27FC236}">
                <a16:creationId xmlns:a16="http://schemas.microsoft.com/office/drawing/2014/main" id="{6B043D66-D8C9-4E9A-BB32-B4900F29D2BB}"/>
              </a:ext>
            </a:extLst>
          </p:cNvPr>
          <p:cNvSpPr>
            <a:spLocks noGrp="1"/>
          </p:cNvSpPr>
          <p:nvPr>
            <p:ph sz="half" idx="2"/>
          </p:nvPr>
        </p:nvSpPr>
        <p:spPr>
          <a:xfrm>
            <a:off x="1733975" y="1859449"/>
            <a:ext cx="10195608" cy="4424619"/>
          </a:xfrm>
        </p:spPr>
        <p:txBody>
          <a:bodyPr>
            <a:noAutofit/>
          </a:bodyPr>
          <a:lstStyle/>
          <a:p>
            <a:pPr algn="just"/>
            <a:r>
              <a:rPr lang="lv-LV" sz="1800" b="0" dirty="0"/>
              <a:t>Ja projektā tiek plānotas MK noteikumu 48.3.3.apakšpunkta izmaksas un kā sadarbības partneris tiek piesaistīts sabiedriskā pakalpojuma (ūdenssaimniecība un/vai siltumapgāde) sniedzējs -</a:t>
            </a:r>
          </a:p>
          <a:p>
            <a:pPr algn="just"/>
            <a:endParaRPr lang="lv-LV" sz="1800" b="0" u="sng" dirty="0"/>
          </a:p>
          <a:p>
            <a:pPr algn="ctr"/>
            <a:r>
              <a:rPr lang="lv-LV" sz="1800" u="sng" dirty="0"/>
              <a:t>sabiedriskā pakalpojuma infrastruktūru izbūvē un </a:t>
            </a:r>
            <a:r>
              <a:rPr lang="lv-LV" sz="1800" u="sng" dirty="0" err="1"/>
              <a:t>priekšfinansē</a:t>
            </a:r>
            <a:r>
              <a:rPr lang="lv-LV" sz="1800" u="sng" dirty="0"/>
              <a:t> sabiedriskā pakalpojuma sniedzējs</a:t>
            </a:r>
            <a:r>
              <a:rPr lang="lv-LV" sz="1800" b="0" dirty="0"/>
              <a:t> </a:t>
            </a:r>
          </a:p>
          <a:p>
            <a:pPr algn="just"/>
            <a:endParaRPr lang="lv-LV" sz="1800" b="0" dirty="0"/>
          </a:p>
          <a:p>
            <a:pPr marL="285750" indent="-285750" algn="just">
              <a:buFont typeface="Wingdings" panose="05000000000000000000" pitchFamily="2" charset="2"/>
              <a:buChar char="Ø"/>
            </a:pPr>
            <a:r>
              <a:rPr lang="lv-LV" sz="1800" b="0" dirty="0"/>
              <a:t>ja finansējuma saņēmējs nodrošina sabiedriskā pakalpojuma sniegšanai nepieciešamās infrastruktūras izveidi un </a:t>
            </a:r>
            <a:r>
              <a:rPr lang="lv-LV" sz="1800" b="0" dirty="0" err="1"/>
              <a:t>priekšfinansējumu</a:t>
            </a:r>
            <a:r>
              <a:rPr lang="lv-LV" sz="1800" b="0" dirty="0"/>
              <a:t>, tad finansējuma saņēmējs iegulda līdzfinansējumu sadarbības partnera – sabiedriskā pakalpojuma sniedzēja pamatkapitālā, to palielinot atbilstoši līdzfinansējuma vērtībai. Līdzfinansējuma ieguldīšanu pamatkapitālā var veikt jau pirms infrastruktūras izbūves uzsākšanas.</a:t>
            </a:r>
          </a:p>
        </p:txBody>
      </p:sp>
      <p:sp>
        <p:nvSpPr>
          <p:cNvPr id="2" name="Title 1">
            <a:extLst>
              <a:ext uri="{FF2B5EF4-FFF2-40B4-BE49-F238E27FC236}">
                <a16:creationId xmlns:a16="http://schemas.microsoft.com/office/drawing/2014/main" id="{4DE2E5CC-7891-4F9F-9382-3858D4EB13FC}"/>
              </a:ext>
            </a:extLst>
          </p:cNvPr>
          <p:cNvSpPr>
            <a:spLocks noGrp="1"/>
          </p:cNvSpPr>
          <p:nvPr>
            <p:ph type="title"/>
          </p:nvPr>
        </p:nvSpPr>
        <p:spPr>
          <a:xfrm>
            <a:off x="2037672" y="477855"/>
            <a:ext cx="9428841" cy="1036638"/>
          </a:xfrm>
        </p:spPr>
        <p:txBody>
          <a:bodyPr wrap="square" anchor="ctr">
            <a:normAutofit/>
          </a:bodyPr>
          <a:lstStyle/>
          <a:p>
            <a:r>
              <a:rPr lang="lv-LV" sz="2400" dirty="0"/>
              <a:t>Sadarbības modelis </a:t>
            </a:r>
          </a:p>
        </p:txBody>
      </p:sp>
      <p:sp>
        <p:nvSpPr>
          <p:cNvPr id="3" name="Slide Number Placeholder 2">
            <a:extLst>
              <a:ext uri="{FF2B5EF4-FFF2-40B4-BE49-F238E27FC236}">
                <a16:creationId xmlns:a16="http://schemas.microsoft.com/office/drawing/2014/main" id="{A46AAECE-546C-4FCF-AA5F-4F968AC150DE}"/>
              </a:ext>
            </a:extLst>
          </p:cNvPr>
          <p:cNvSpPr>
            <a:spLocks noGrp="1"/>
          </p:cNvSpPr>
          <p:nvPr>
            <p:ph type="sldNum" sz="quarter" idx="10"/>
          </p:nvPr>
        </p:nvSpPr>
        <p:spPr>
          <a:xfrm>
            <a:off x="11466513" y="6499225"/>
            <a:ext cx="406400" cy="304800"/>
          </a:xfrm>
        </p:spPr>
        <p:txBody>
          <a:bodyPr wrap="square" anchor="ctr">
            <a:normAutofit/>
          </a:bodyPr>
          <a:lstStyle/>
          <a:p>
            <a:pPr>
              <a:spcAft>
                <a:spcPts val="600"/>
              </a:spcAft>
              <a:defRPr/>
            </a:pPr>
            <a:fld id="{8AC9E3A8-B6F4-4BAD-B3E1-78DC0FE1FDB6}" type="slidenum">
              <a:rPr lang="en-US" smtClean="0"/>
              <a:pPr>
                <a:spcAft>
                  <a:spcPts val="600"/>
                </a:spcAft>
                <a:defRPr/>
              </a:pPr>
              <a:t>9</a:t>
            </a:fld>
            <a:endParaRPr lang="en-US"/>
          </a:p>
        </p:txBody>
      </p:sp>
      <p:pic>
        <p:nvPicPr>
          <p:cNvPr id="6" name="Picture 5">
            <a:extLst>
              <a:ext uri="{FF2B5EF4-FFF2-40B4-BE49-F238E27FC236}">
                <a16:creationId xmlns:a16="http://schemas.microsoft.com/office/drawing/2014/main" id="{E21802DD-40F8-4BFF-9916-419725A4DE31}"/>
              </a:ext>
            </a:extLst>
          </p:cNvPr>
          <p:cNvPicPr>
            <a:picLocks noChangeAspect="1"/>
          </p:cNvPicPr>
          <p:nvPr/>
        </p:nvPicPr>
        <p:blipFill>
          <a:blip r:embed="rId3"/>
          <a:stretch>
            <a:fillRect/>
          </a:stretch>
        </p:blipFill>
        <p:spPr>
          <a:xfrm>
            <a:off x="389253" y="1859449"/>
            <a:ext cx="1135765" cy="720060"/>
          </a:xfrm>
          <a:prstGeom prst="rect">
            <a:avLst/>
          </a:prstGeom>
        </p:spPr>
      </p:pic>
    </p:spTree>
    <p:extLst>
      <p:ext uri="{BB962C8B-B14F-4D97-AF65-F5344CB8AC3E}">
        <p14:creationId xmlns:p14="http://schemas.microsoft.com/office/powerpoint/2010/main" val="4040932057"/>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36FA40C-BC5D-4A4A-9B22-3199E989AA89}" vid="{E7439E39-AC37-4C60-856E-C3B106D532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2161</TotalTime>
  <Words>1734</Words>
  <Application>Microsoft Office PowerPoint</Application>
  <PresentationFormat>Widescreen</PresentationFormat>
  <Paragraphs>190</Paragraphs>
  <Slides>28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Times New Roman</vt:lpstr>
      <vt:lpstr>Verdana</vt:lpstr>
      <vt:lpstr>Wingdings</vt:lpstr>
      <vt:lpstr>89_Prezentacija_templateLV</vt:lpstr>
      <vt:lpstr>13.1.3. specifiskā atbalsta mērķa "Atveseļošanas pasākumi vides un reģionālās attīstības jomā" 13.1.3.3. pasākums "Teritoriju revitalizācija uzņēmējdarbības veicināšanai pašvaldībās"  Projektu iesniegumu sagatavošanas nosacījumi </vt:lpstr>
      <vt:lpstr>Saturs</vt:lpstr>
      <vt:lpstr>PowerPoint Presentation</vt:lpstr>
      <vt:lpstr>PowerPoint Presentation</vt:lpstr>
      <vt:lpstr>Normatīvais regulējums</vt:lpstr>
      <vt:lpstr>Svarīgi!</vt:lpstr>
      <vt:lpstr>Būtiskākās izmaiņas </vt:lpstr>
      <vt:lpstr>Projekta darbībās plānojamie zaļās infrastruktūras vai enerģiju taupošie risinājumi:</vt:lpstr>
      <vt:lpstr>Sadarbības modelis </vt:lpstr>
      <vt:lpstr>Pievienotās vērtības nodoklis</vt:lpstr>
      <vt:lpstr>Projekta darbību un izmaksu plānošana</vt:lpstr>
      <vt:lpstr>Īpašumtiesības </vt:lpstr>
      <vt:lpstr>Projekta iznākuma rādītāji (1) </vt:lpstr>
      <vt:lpstr>Projekta iznākuma rādītāji (2) </vt:lpstr>
      <vt:lpstr> Projekta iznākuma rādītāji (3)</vt:lpstr>
      <vt:lpstr>PowerPoint Presentation</vt:lpstr>
      <vt:lpstr>Biežāk konstatētās kļūdas (1)</vt:lpstr>
      <vt:lpstr>Biežāk konstatētās kļūdas (2)</vt:lpstr>
      <vt:lpstr>Projekta iesnieguma 1.5.punkts "Projekta darbības un sasniedzamie rezultāti"/ pielikums "Projekta budžeta kopsavilkuma pielikums" </vt:lpstr>
      <vt:lpstr>Komersanta apliecinājums par interesi</vt:lpstr>
      <vt:lpstr>Komersantu saraksts</vt:lpstr>
      <vt:lpstr>Kartogrāfiskais materiāls (1)</vt:lpstr>
      <vt:lpstr>Kartogrāfiskais materiāls (2)</vt:lpstr>
      <vt:lpstr>Biežāk konstatētās kļūdas (3)</vt:lpstr>
      <vt:lpstr>Biežāk konstatētās kļūdas (4)</vt:lpstr>
      <vt:lpstr>Biežāk konstatētās kļūdas (5)</vt:lpstr>
      <vt:lpstr>Biežāk konstatētās kļūdas (6)</vt:lpstr>
      <vt:lpstr>Paldies par uzmanību!  Santa Ozola-Tīruma, Infrastruktūras projektu atlases nodaļas vadošā eksperte  santa.ozola-tiruma@cfla.gov.lv,  tel. 29627776  Ilze Blumberga, Infrastruktūras projektu atlases nodaļas vecākā eksperte  ilze.blumberga@cfla.gov.lv,  tel. 20394761  2022.gada 27.janvāris, MS Teams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 3.3.1. un SAM 5.6.2. projektu iesniegumu sagatavošanas nosacījumi</dc:title>
  <dc:creator>user</dc:creator>
  <cp:lastModifiedBy>Santa Ozola-Tīruma</cp:lastModifiedBy>
  <cp:revision>93</cp:revision>
  <dcterms:created xsi:type="dcterms:W3CDTF">2020-02-16T18:10:13Z</dcterms:created>
  <dcterms:modified xsi:type="dcterms:W3CDTF">2022-01-27T07:34:57Z</dcterms:modified>
</cp:coreProperties>
</file>